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8" r:id="rId5"/>
    <p:sldId id="265" r:id="rId6"/>
    <p:sldId id="272" r:id="rId7"/>
    <p:sldId id="287" r:id="rId8"/>
    <p:sldId id="292" r:id="rId9"/>
    <p:sldId id="300" r:id="rId10"/>
    <p:sldId id="299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118FE4-BF67-4B6D-ADF8-30DAE55CD45D}" v="42" dt="2024-03-24T16:59:29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75" autoAdjust="0"/>
  </p:normalViewPr>
  <p:slideViewPr>
    <p:cSldViewPr snapToGrid="0">
      <p:cViewPr>
        <p:scale>
          <a:sx n="70" d="100"/>
          <a:sy n="70" d="100"/>
        </p:scale>
        <p:origin x="264" y="326"/>
      </p:cViewPr>
      <p:guideLst/>
    </p:cSldViewPr>
  </p:slideViewPr>
  <p:outlineViewPr>
    <p:cViewPr>
      <p:scale>
        <a:sx n="33" d="100"/>
        <a:sy n="33" d="100"/>
      </p:scale>
      <p:origin x="0" y="-3354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4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Лидия Атапина" userId="6fa0e0c980f5e0fc" providerId="LiveId" clId="{2C118FE4-BF67-4B6D-ADF8-30DAE55CD45D}"/>
    <pc:docChg chg="undo custSel addSld delSld modSld sldOrd">
      <pc:chgData name="Лидия Атапина" userId="6fa0e0c980f5e0fc" providerId="LiveId" clId="{2C118FE4-BF67-4B6D-ADF8-30DAE55CD45D}" dt="2024-03-24T17:02:59.667" v="1240" actId="1076"/>
      <pc:docMkLst>
        <pc:docMk/>
      </pc:docMkLst>
      <pc:sldChg chg="modSp mod setBg">
        <pc:chgData name="Лидия Атапина" userId="6fa0e0c980f5e0fc" providerId="LiveId" clId="{2C118FE4-BF67-4B6D-ADF8-30DAE55CD45D}" dt="2024-03-24T17:00:30.816" v="1237" actId="20577"/>
        <pc:sldMkLst>
          <pc:docMk/>
          <pc:sldMk cId="1372925144" sldId="265"/>
        </pc:sldMkLst>
        <pc:spChg chg="mod">
          <ac:chgData name="Лидия Атапина" userId="6fa0e0c980f5e0fc" providerId="LiveId" clId="{2C118FE4-BF67-4B6D-ADF8-30DAE55CD45D}" dt="2024-03-24T17:00:30.816" v="1237" actId="20577"/>
          <ac:spMkLst>
            <pc:docMk/>
            <pc:sldMk cId="1372925144" sldId="265"/>
            <ac:spMk id="3" creationId="{D5F2D16A-183F-4A38-8872-766FA01EA75F}"/>
          </ac:spMkLst>
        </pc:spChg>
      </pc:sldChg>
      <pc:sldChg chg="del">
        <pc:chgData name="Лидия Атапина" userId="6fa0e0c980f5e0fc" providerId="LiveId" clId="{2C118FE4-BF67-4B6D-ADF8-30DAE55CD45D}" dt="2024-03-24T15:38:28.865" v="391" actId="47"/>
        <pc:sldMkLst>
          <pc:docMk/>
          <pc:sldMk cId="1920497168" sldId="268"/>
        </pc:sldMkLst>
      </pc:sldChg>
      <pc:sldChg chg="modSp mod ord">
        <pc:chgData name="Лидия Атапина" userId="6fa0e0c980f5e0fc" providerId="LiveId" clId="{2C118FE4-BF67-4B6D-ADF8-30DAE55CD45D}" dt="2024-03-24T17:01:37.032" v="1238" actId="20577"/>
        <pc:sldMkLst>
          <pc:docMk/>
          <pc:sldMk cId="2637958213" sldId="272"/>
        </pc:sldMkLst>
        <pc:spChg chg="mod">
          <ac:chgData name="Лидия Атапина" userId="6fa0e0c980f5e0fc" providerId="LiveId" clId="{2C118FE4-BF67-4B6D-ADF8-30DAE55CD45D}" dt="2024-03-24T15:16:57.004" v="12" actId="20577"/>
          <ac:spMkLst>
            <pc:docMk/>
            <pc:sldMk cId="2637958213" sldId="272"/>
            <ac:spMk id="3" creationId="{FFD046CD-889C-4A2E-8DC3-BED5C7901EA2}"/>
          </ac:spMkLst>
        </pc:spChg>
        <pc:spChg chg="mod">
          <ac:chgData name="Лидия Атапина" userId="6fa0e0c980f5e0fc" providerId="LiveId" clId="{2C118FE4-BF67-4B6D-ADF8-30DAE55CD45D}" dt="2024-03-24T16:28:41.955" v="1159" actId="123"/>
          <ac:spMkLst>
            <pc:docMk/>
            <pc:sldMk cId="2637958213" sldId="272"/>
            <ac:spMk id="4" creationId="{7D8E0C3E-549F-4B12-BC1D-70D49FDEE3EB}"/>
          </ac:spMkLst>
        </pc:spChg>
        <pc:spChg chg="mod">
          <ac:chgData name="Лидия Атапина" userId="6fa0e0c980f5e0fc" providerId="LiveId" clId="{2C118FE4-BF67-4B6D-ADF8-30DAE55CD45D}" dt="2024-03-24T15:18:03.477" v="36" actId="20577"/>
          <ac:spMkLst>
            <pc:docMk/>
            <pc:sldMk cId="2637958213" sldId="272"/>
            <ac:spMk id="5" creationId="{33C7831C-5C8A-4D10-8B69-B54C753E23A1}"/>
          </ac:spMkLst>
        </pc:spChg>
        <pc:spChg chg="mod">
          <ac:chgData name="Лидия Атапина" userId="6fa0e0c980f5e0fc" providerId="LiveId" clId="{2C118FE4-BF67-4B6D-ADF8-30DAE55CD45D}" dt="2024-03-24T17:01:37.032" v="1238" actId="20577"/>
          <ac:spMkLst>
            <pc:docMk/>
            <pc:sldMk cId="2637958213" sldId="272"/>
            <ac:spMk id="6" creationId="{D82BF507-75ED-4F09-959F-8E0854B6033A}"/>
          </ac:spMkLst>
        </pc:spChg>
      </pc:sldChg>
      <pc:sldChg chg="del">
        <pc:chgData name="Лидия Атапина" userId="6fa0e0c980f5e0fc" providerId="LiveId" clId="{2C118FE4-BF67-4B6D-ADF8-30DAE55CD45D}" dt="2024-03-24T16:19:09.455" v="860" actId="47"/>
        <pc:sldMkLst>
          <pc:docMk/>
          <pc:sldMk cId="3324330166" sldId="277"/>
        </pc:sldMkLst>
      </pc:sldChg>
      <pc:sldChg chg="del">
        <pc:chgData name="Лидия Атапина" userId="6fa0e0c980f5e0fc" providerId="LiveId" clId="{2C118FE4-BF67-4B6D-ADF8-30DAE55CD45D}" dt="2024-03-24T15:41:37.748" v="594" actId="2696"/>
        <pc:sldMkLst>
          <pc:docMk/>
          <pc:sldMk cId="3440486550" sldId="282"/>
        </pc:sldMkLst>
      </pc:sldChg>
      <pc:sldChg chg="addSp delSp modSp mod ord setBg">
        <pc:chgData name="Лидия Атапина" userId="6fa0e0c980f5e0fc" providerId="LiveId" clId="{2C118FE4-BF67-4B6D-ADF8-30DAE55CD45D}" dt="2024-03-24T15:34:33.415" v="390" actId="18131"/>
        <pc:sldMkLst>
          <pc:docMk/>
          <pc:sldMk cId="3198773633" sldId="287"/>
        </pc:sldMkLst>
        <pc:spChg chg="mod">
          <ac:chgData name="Лидия Атапина" userId="6fa0e0c980f5e0fc" providerId="LiveId" clId="{2C118FE4-BF67-4B6D-ADF8-30DAE55CD45D}" dt="2024-03-24T15:33:57.061" v="344" actId="20577"/>
          <ac:spMkLst>
            <pc:docMk/>
            <pc:sldMk cId="3198773633" sldId="287"/>
            <ac:spMk id="2" creationId="{979D2EC5-0A20-4D63-B00B-DEB39889DB69}"/>
          </ac:spMkLst>
        </pc:spChg>
        <pc:spChg chg="mod">
          <ac:chgData name="Лидия Атапина" userId="6fa0e0c980f5e0fc" providerId="LiveId" clId="{2C118FE4-BF67-4B6D-ADF8-30DAE55CD45D}" dt="2024-03-24T15:34:12.506" v="388" actId="20577"/>
          <ac:spMkLst>
            <pc:docMk/>
            <pc:sldMk cId="3198773633" sldId="287"/>
            <ac:spMk id="4" creationId="{BA4F3DDE-5D3C-40C1-A976-7406EB83A85A}"/>
          </ac:spMkLst>
        </pc:spChg>
        <pc:spChg chg="mod">
          <ac:chgData name="Лидия Атапина" userId="6fa0e0c980f5e0fc" providerId="LiveId" clId="{2C118FE4-BF67-4B6D-ADF8-30DAE55CD45D}" dt="2024-03-24T15:30:09.907" v="326" actId="1076"/>
          <ac:spMkLst>
            <pc:docMk/>
            <pc:sldMk cId="3198773633" sldId="287"/>
            <ac:spMk id="5" creationId="{3ACAEA0E-0AD2-4431-A4BB-BA6FE0FB9361}"/>
          </ac:spMkLst>
        </pc:spChg>
        <pc:spChg chg="mod">
          <ac:chgData name="Лидия Атапина" userId="6fa0e0c980f5e0fc" providerId="LiveId" clId="{2C118FE4-BF67-4B6D-ADF8-30DAE55CD45D}" dt="2024-03-24T15:29:46.661" v="323" actId="20577"/>
          <ac:spMkLst>
            <pc:docMk/>
            <pc:sldMk cId="3198773633" sldId="287"/>
            <ac:spMk id="7" creationId="{E18E7856-1972-4633-98B1-7926DA31AF8F}"/>
          </ac:spMkLst>
        </pc:spChg>
        <pc:spChg chg="add del mod">
          <ac:chgData name="Лидия Атапина" userId="6fa0e0c980f5e0fc" providerId="LiveId" clId="{2C118FE4-BF67-4B6D-ADF8-30DAE55CD45D}" dt="2024-03-24T15:27:58.237" v="301" actId="931"/>
          <ac:spMkLst>
            <pc:docMk/>
            <pc:sldMk cId="3198773633" sldId="287"/>
            <ac:spMk id="8" creationId="{673B58B0-047F-622E-49FD-AA01ECC126CF}"/>
          </ac:spMkLst>
        </pc:spChg>
        <pc:spChg chg="add del mod">
          <ac:chgData name="Лидия Атапина" userId="6fa0e0c980f5e0fc" providerId="LiveId" clId="{2C118FE4-BF67-4B6D-ADF8-30DAE55CD45D}" dt="2024-03-24T15:28:59.096" v="309" actId="21"/>
          <ac:spMkLst>
            <pc:docMk/>
            <pc:sldMk cId="3198773633" sldId="287"/>
            <ac:spMk id="12" creationId="{3AF130BA-C248-F544-C290-ECF40ED7F967}"/>
          </ac:spMkLst>
        </pc:spChg>
        <pc:picChg chg="add del mod modCrop">
          <ac:chgData name="Лидия Атапина" userId="6fa0e0c980f5e0fc" providerId="LiveId" clId="{2C118FE4-BF67-4B6D-ADF8-30DAE55CD45D}" dt="2024-03-24T15:34:33.415" v="390" actId="18131"/>
          <ac:picMkLst>
            <pc:docMk/>
            <pc:sldMk cId="3198773633" sldId="287"/>
            <ac:picMk id="10" creationId="{1B7AFC87-4D0C-475C-91C7-2FB873BEEE3B}"/>
          </ac:picMkLst>
        </pc:picChg>
        <pc:picChg chg="del">
          <ac:chgData name="Лидия Атапина" userId="6fa0e0c980f5e0fc" providerId="LiveId" clId="{2C118FE4-BF67-4B6D-ADF8-30DAE55CD45D}" dt="2024-03-24T15:27:30.260" v="300" actId="478"/>
          <ac:picMkLst>
            <pc:docMk/>
            <pc:sldMk cId="3198773633" sldId="287"/>
            <ac:picMk id="13" creationId="{594ACC6B-B2AA-4E37-97D4-0F8CC4C84626}"/>
          </ac:picMkLst>
        </pc:picChg>
      </pc:sldChg>
      <pc:sldChg chg="addSp delSp modSp mod setBg">
        <pc:chgData name="Лидия Атапина" userId="6fa0e0c980f5e0fc" providerId="LiveId" clId="{2C118FE4-BF67-4B6D-ADF8-30DAE55CD45D}" dt="2024-03-24T17:02:59.667" v="1240" actId="1076"/>
        <pc:sldMkLst>
          <pc:docMk/>
          <pc:sldMk cId="643801695" sldId="292"/>
        </pc:sldMkLst>
        <pc:spChg chg="mod">
          <ac:chgData name="Лидия Атапина" userId="6fa0e0c980f5e0fc" providerId="LiveId" clId="{2C118FE4-BF67-4B6D-ADF8-30DAE55CD45D}" dt="2024-03-24T16:09:24.871" v="788" actId="14100"/>
          <ac:spMkLst>
            <pc:docMk/>
            <pc:sldMk cId="643801695" sldId="292"/>
            <ac:spMk id="2" creationId="{2FDCD96C-ADDF-4D9F-B790-CF6E3E55A9DB}"/>
          </ac:spMkLst>
        </pc:spChg>
        <pc:spChg chg="mod">
          <ac:chgData name="Лидия Атапина" userId="6fa0e0c980f5e0fc" providerId="LiveId" clId="{2C118FE4-BF67-4B6D-ADF8-30DAE55CD45D}" dt="2024-03-24T15:59:44.184" v="693" actId="1076"/>
          <ac:spMkLst>
            <pc:docMk/>
            <pc:sldMk cId="643801695" sldId="292"/>
            <ac:spMk id="4" creationId="{4D0104A1-25DB-4A49-B257-40CF6B30A4BF}"/>
          </ac:spMkLst>
        </pc:spChg>
        <pc:spChg chg="mod">
          <ac:chgData name="Лидия Атапина" userId="6fa0e0c980f5e0fc" providerId="LiveId" clId="{2C118FE4-BF67-4B6D-ADF8-30DAE55CD45D}" dt="2024-03-24T16:14:58.680" v="839" actId="14100"/>
          <ac:spMkLst>
            <pc:docMk/>
            <pc:sldMk cId="643801695" sldId="292"/>
            <ac:spMk id="7" creationId="{109BBFAA-ECE3-46DC-A227-38CCA1EED110}"/>
          </ac:spMkLst>
        </pc:spChg>
        <pc:spChg chg="add del mod">
          <ac:chgData name="Лидия Атапина" userId="6fa0e0c980f5e0fc" providerId="LiveId" clId="{2C118FE4-BF67-4B6D-ADF8-30DAE55CD45D}" dt="2024-03-24T15:43:55.959" v="600" actId="931"/>
          <ac:spMkLst>
            <pc:docMk/>
            <pc:sldMk cId="643801695" sldId="292"/>
            <ac:spMk id="9" creationId="{8204D59C-2980-D9AA-EFA1-EB103AAE0529}"/>
          </ac:spMkLst>
        </pc:spChg>
        <pc:spChg chg="add del mod">
          <ac:chgData name="Лидия Атапина" userId="6fa0e0c980f5e0fc" providerId="LiveId" clId="{2C118FE4-BF67-4B6D-ADF8-30DAE55CD45D}" dt="2024-03-24T15:46:36.495" v="622" actId="931"/>
          <ac:spMkLst>
            <pc:docMk/>
            <pc:sldMk cId="643801695" sldId="292"/>
            <ac:spMk id="13" creationId="{09DAA8A7-C6D4-F9C6-00EA-E5856D006FFF}"/>
          </ac:spMkLst>
        </pc:spChg>
        <pc:spChg chg="add del mod">
          <ac:chgData name="Лидия Атапина" userId="6fa0e0c980f5e0fc" providerId="LiveId" clId="{2C118FE4-BF67-4B6D-ADF8-30DAE55CD45D}" dt="2024-03-24T15:52:30.719" v="659" actId="931"/>
          <ac:spMkLst>
            <pc:docMk/>
            <pc:sldMk cId="643801695" sldId="292"/>
            <ac:spMk id="17" creationId="{2AD67A72-65D1-B41F-F393-33A5BA6C9E63}"/>
          </ac:spMkLst>
        </pc:spChg>
        <pc:spChg chg="add del mod">
          <ac:chgData name="Лидия Атапина" userId="6fa0e0c980f5e0fc" providerId="LiveId" clId="{2C118FE4-BF67-4B6D-ADF8-30DAE55CD45D}" dt="2024-03-24T16:13:38.083" v="828" actId="478"/>
          <ac:spMkLst>
            <pc:docMk/>
            <pc:sldMk cId="643801695" sldId="292"/>
            <ac:spMk id="21" creationId="{694D00B8-D007-4AB9-8817-297F59A9AD03}"/>
          </ac:spMkLst>
        </pc:spChg>
        <pc:spChg chg="add del mod">
          <ac:chgData name="Лидия Атапина" userId="6fa0e0c980f5e0fc" providerId="LiveId" clId="{2C118FE4-BF67-4B6D-ADF8-30DAE55CD45D}" dt="2024-03-24T16:05:47.074" v="762" actId="931"/>
          <ac:spMkLst>
            <pc:docMk/>
            <pc:sldMk cId="643801695" sldId="292"/>
            <ac:spMk id="23" creationId="{1F2CFABE-DAEF-ED61-7AC5-E3C4FE30509F}"/>
          </ac:spMkLst>
        </pc:spChg>
        <pc:spChg chg="add del mod">
          <ac:chgData name="Лидия Атапина" userId="6fa0e0c980f5e0fc" providerId="LiveId" clId="{2C118FE4-BF67-4B6D-ADF8-30DAE55CD45D}" dt="2024-03-24T16:07:15.617" v="767" actId="931"/>
          <ac:spMkLst>
            <pc:docMk/>
            <pc:sldMk cId="643801695" sldId="292"/>
            <ac:spMk id="27" creationId="{3B987ACF-7D2B-830D-C302-21004347851C}"/>
          </ac:spMkLst>
        </pc:spChg>
        <pc:spChg chg="mod">
          <ac:chgData name="Лидия Атапина" userId="6fa0e0c980f5e0fc" providerId="LiveId" clId="{2C118FE4-BF67-4B6D-ADF8-30DAE55CD45D}" dt="2024-03-24T15:59:17.643" v="690" actId="20577"/>
          <ac:spMkLst>
            <pc:docMk/>
            <pc:sldMk cId="643801695" sldId="292"/>
            <ac:spMk id="29" creationId="{5BD9075D-1F42-4726-8EC6-EE8B416392BD}"/>
          </ac:spMkLst>
        </pc:spChg>
        <pc:spChg chg="mod">
          <ac:chgData name="Лидия Атапина" userId="6fa0e0c980f5e0fc" providerId="LiveId" clId="{2C118FE4-BF67-4B6D-ADF8-30DAE55CD45D}" dt="2024-03-24T17:02:55.585" v="1239" actId="1076"/>
          <ac:spMkLst>
            <pc:docMk/>
            <pc:sldMk cId="643801695" sldId="292"/>
            <ac:spMk id="30" creationId="{0AC0E371-764C-41CA-9680-267350C7EE1C}"/>
          </ac:spMkLst>
        </pc:spChg>
        <pc:spChg chg="mod">
          <ac:chgData name="Лидия Атапина" userId="6fa0e0c980f5e0fc" providerId="LiveId" clId="{2C118FE4-BF67-4B6D-ADF8-30DAE55CD45D}" dt="2024-03-24T16:14:52.169" v="836" actId="14100"/>
          <ac:spMkLst>
            <pc:docMk/>
            <pc:sldMk cId="643801695" sldId="292"/>
            <ac:spMk id="31" creationId="{95712C8D-157C-4EF1-B565-889F5684F1BA}"/>
          </ac:spMkLst>
        </pc:spChg>
        <pc:spChg chg="del mod">
          <ac:chgData name="Лидия Атапина" userId="6fa0e0c980f5e0fc" providerId="LiveId" clId="{2C118FE4-BF67-4B6D-ADF8-30DAE55CD45D}" dt="2024-03-24T16:13:33.832" v="826" actId="478"/>
          <ac:spMkLst>
            <pc:docMk/>
            <pc:sldMk cId="643801695" sldId="292"/>
            <ac:spMk id="32" creationId="{188B3941-E817-44DE-8D5A-DCA0DAB61823}"/>
          </ac:spMkLst>
        </pc:spChg>
        <pc:spChg chg="mod">
          <ac:chgData name="Лидия Атапина" userId="6fa0e0c980f5e0fc" providerId="LiveId" clId="{2C118FE4-BF67-4B6D-ADF8-30DAE55CD45D}" dt="2024-03-24T16:16:01.670" v="849" actId="1076"/>
          <ac:spMkLst>
            <pc:docMk/>
            <pc:sldMk cId="643801695" sldId="292"/>
            <ac:spMk id="33" creationId="{20613223-43E0-4B37-AFB8-C0C5F47750A5}"/>
          </ac:spMkLst>
        </pc:spChg>
        <pc:spChg chg="mod">
          <ac:chgData name="Лидия Атапина" userId="6fa0e0c980f5e0fc" providerId="LiveId" clId="{2C118FE4-BF67-4B6D-ADF8-30DAE55CD45D}" dt="2024-03-24T16:16:15.741" v="851" actId="1076"/>
          <ac:spMkLst>
            <pc:docMk/>
            <pc:sldMk cId="643801695" sldId="292"/>
            <ac:spMk id="34" creationId="{3C4E060E-0CFB-411A-B226-CDA349703288}"/>
          </ac:spMkLst>
        </pc:spChg>
        <pc:spChg chg="del">
          <ac:chgData name="Лидия Атапина" userId="6fa0e0c980f5e0fc" providerId="LiveId" clId="{2C118FE4-BF67-4B6D-ADF8-30DAE55CD45D}" dt="2024-03-24T16:10:18.012" v="796" actId="478"/>
          <ac:spMkLst>
            <pc:docMk/>
            <pc:sldMk cId="643801695" sldId="292"/>
            <ac:spMk id="35" creationId="{736BA5EA-18C4-4263-BDB0-C57CB168D0AF}"/>
          </ac:spMkLst>
        </pc:spChg>
        <pc:spChg chg="del">
          <ac:chgData name="Лидия Атапина" userId="6fa0e0c980f5e0fc" providerId="LiveId" clId="{2C118FE4-BF67-4B6D-ADF8-30DAE55CD45D}" dt="2024-03-24T16:10:21.935" v="798" actId="478"/>
          <ac:spMkLst>
            <pc:docMk/>
            <pc:sldMk cId="643801695" sldId="292"/>
            <ac:spMk id="36" creationId="{69F05205-BC24-4284-BB47-960282D011ED}"/>
          </ac:spMkLst>
        </pc:spChg>
        <pc:spChg chg="del">
          <ac:chgData name="Лидия Атапина" userId="6fa0e0c980f5e0fc" providerId="LiveId" clId="{2C118FE4-BF67-4B6D-ADF8-30DAE55CD45D}" dt="2024-03-24T16:10:27.168" v="800" actId="478"/>
          <ac:spMkLst>
            <pc:docMk/>
            <pc:sldMk cId="643801695" sldId="292"/>
            <ac:spMk id="37" creationId="{D78092F6-F4AA-40B6-B5DE-CEA37AB1A9D2}"/>
          </ac:spMkLst>
        </pc:spChg>
        <pc:spChg chg="del">
          <ac:chgData name="Лидия Атапина" userId="6fa0e0c980f5e0fc" providerId="LiveId" clId="{2C118FE4-BF67-4B6D-ADF8-30DAE55CD45D}" dt="2024-03-24T16:10:13.276" v="794" actId="478"/>
          <ac:spMkLst>
            <pc:docMk/>
            <pc:sldMk cId="643801695" sldId="292"/>
            <ac:spMk id="38" creationId="{4EC928A2-6A4A-452E-8823-81F26EA40C9C}"/>
          </ac:spMkLst>
        </pc:spChg>
        <pc:spChg chg="del">
          <ac:chgData name="Лидия Атапина" userId="6fa0e0c980f5e0fc" providerId="LiveId" clId="{2C118FE4-BF67-4B6D-ADF8-30DAE55CD45D}" dt="2024-03-24T16:10:05.301" v="791" actId="478"/>
          <ac:spMkLst>
            <pc:docMk/>
            <pc:sldMk cId="643801695" sldId="292"/>
            <ac:spMk id="39" creationId="{0388AEE0-2630-4EEB-80E0-53D74792BE97}"/>
          </ac:spMkLst>
        </pc:spChg>
        <pc:spChg chg="del mod">
          <ac:chgData name="Лидия Атапина" userId="6fa0e0c980f5e0fc" providerId="LiveId" clId="{2C118FE4-BF67-4B6D-ADF8-30DAE55CD45D}" dt="2024-03-24T16:10:10.457" v="793" actId="478"/>
          <ac:spMkLst>
            <pc:docMk/>
            <pc:sldMk cId="643801695" sldId="292"/>
            <ac:spMk id="40" creationId="{F5F658D4-342A-4944-98F5-EC1761CC401B}"/>
          </ac:spMkLst>
        </pc:spChg>
        <pc:spChg chg="add del mod">
          <ac:chgData name="Лидия Атапина" userId="6fa0e0c980f5e0fc" providerId="LiveId" clId="{2C118FE4-BF67-4B6D-ADF8-30DAE55CD45D}" dt="2024-03-24T16:10:06.899" v="792" actId="478"/>
          <ac:spMkLst>
            <pc:docMk/>
            <pc:sldMk cId="643801695" sldId="292"/>
            <ac:spMk id="43" creationId="{5BEF6E37-35B9-FA0A-66F7-28D2B0F9C560}"/>
          </ac:spMkLst>
        </pc:spChg>
        <pc:spChg chg="add del mod">
          <ac:chgData name="Лидия Атапина" userId="6fa0e0c980f5e0fc" providerId="LiveId" clId="{2C118FE4-BF67-4B6D-ADF8-30DAE55CD45D}" dt="2024-03-24T16:10:14.667" v="795" actId="478"/>
          <ac:spMkLst>
            <pc:docMk/>
            <pc:sldMk cId="643801695" sldId="292"/>
            <ac:spMk id="45" creationId="{CA863EBB-8349-DF24-059D-A64DF98134C6}"/>
          </ac:spMkLst>
        </pc:spChg>
        <pc:spChg chg="add del mod">
          <ac:chgData name="Лидия Атапина" userId="6fa0e0c980f5e0fc" providerId="LiveId" clId="{2C118FE4-BF67-4B6D-ADF8-30DAE55CD45D}" dt="2024-03-24T16:10:19.335" v="797" actId="478"/>
          <ac:spMkLst>
            <pc:docMk/>
            <pc:sldMk cId="643801695" sldId="292"/>
            <ac:spMk id="47" creationId="{ACDF763D-98B3-FC79-9FFE-385AF2866C35}"/>
          </ac:spMkLst>
        </pc:spChg>
        <pc:spChg chg="add del mod">
          <ac:chgData name="Лидия Атапина" userId="6fa0e0c980f5e0fc" providerId="LiveId" clId="{2C118FE4-BF67-4B6D-ADF8-30DAE55CD45D}" dt="2024-03-24T16:10:23.558" v="799" actId="478"/>
          <ac:spMkLst>
            <pc:docMk/>
            <pc:sldMk cId="643801695" sldId="292"/>
            <ac:spMk id="49" creationId="{983FB1C7-A97B-C803-1929-558B1205CC28}"/>
          </ac:spMkLst>
        </pc:spChg>
        <pc:spChg chg="add del mod">
          <ac:chgData name="Лидия Атапина" userId="6fa0e0c980f5e0fc" providerId="LiveId" clId="{2C118FE4-BF67-4B6D-ADF8-30DAE55CD45D}" dt="2024-03-24T16:10:28.847" v="801" actId="478"/>
          <ac:spMkLst>
            <pc:docMk/>
            <pc:sldMk cId="643801695" sldId="292"/>
            <ac:spMk id="52" creationId="{4179F02E-A106-1EEC-3BEF-9AB00AE5142E}"/>
          </ac:spMkLst>
        </pc:spChg>
        <pc:spChg chg="add del mod">
          <ac:chgData name="Лидия Атапина" userId="6fa0e0c980f5e0fc" providerId="LiveId" clId="{2C118FE4-BF67-4B6D-ADF8-30DAE55CD45D}" dt="2024-03-24T16:13:36.059" v="827" actId="478"/>
          <ac:spMkLst>
            <pc:docMk/>
            <pc:sldMk cId="643801695" sldId="292"/>
            <ac:spMk id="54" creationId="{69ADDE60-0B67-D7F8-7E9B-8D7B04082142}"/>
          </ac:spMkLst>
        </pc:spChg>
        <pc:picChg chg="add del mod">
          <ac:chgData name="Лидия Атапина" userId="6fa0e0c980f5e0fc" providerId="LiveId" clId="{2C118FE4-BF67-4B6D-ADF8-30DAE55CD45D}" dt="2024-03-24T15:43:58.590" v="601" actId="478"/>
          <ac:picMkLst>
            <pc:docMk/>
            <pc:sldMk cId="643801695" sldId="292"/>
            <ac:picMk id="6" creationId="{04E8244D-7867-3E24-2708-4AB884E0A431}"/>
          </ac:picMkLst>
        </pc:picChg>
        <pc:picChg chg="add mod">
          <ac:chgData name="Лидия Атапина" userId="6fa0e0c980f5e0fc" providerId="LiveId" clId="{2C118FE4-BF67-4B6D-ADF8-30DAE55CD45D}" dt="2024-03-24T16:15:17.205" v="842" actId="1076"/>
          <ac:picMkLst>
            <pc:docMk/>
            <pc:sldMk cId="643801695" sldId="292"/>
            <ac:picMk id="11" creationId="{F81E15D8-B3A9-1E6E-560B-C216643ACC5E}"/>
          </ac:picMkLst>
        </pc:picChg>
        <pc:picChg chg="add mod">
          <ac:chgData name="Лидия Атапина" userId="6fa0e0c980f5e0fc" providerId="LiveId" clId="{2C118FE4-BF67-4B6D-ADF8-30DAE55CD45D}" dt="2024-03-24T17:02:59.667" v="1240" actId="1076"/>
          <ac:picMkLst>
            <pc:docMk/>
            <pc:sldMk cId="643801695" sldId="292"/>
            <ac:picMk id="15" creationId="{28CFEF35-FB37-4BCE-D780-05832E828B48}"/>
          </ac:picMkLst>
        </pc:picChg>
        <pc:picChg chg="add mod">
          <ac:chgData name="Лидия Атапина" userId="6fa0e0c980f5e0fc" providerId="LiveId" clId="{2C118FE4-BF67-4B6D-ADF8-30DAE55CD45D}" dt="2024-03-24T16:15:31.037" v="845" actId="1076"/>
          <ac:picMkLst>
            <pc:docMk/>
            <pc:sldMk cId="643801695" sldId="292"/>
            <ac:picMk id="19" creationId="{ED9892A4-6E84-26DE-3D3F-66E4451733A7}"/>
          </ac:picMkLst>
        </pc:picChg>
        <pc:picChg chg="add mod">
          <ac:chgData name="Лидия Атапина" userId="6fa0e0c980f5e0fc" providerId="LiveId" clId="{2C118FE4-BF67-4B6D-ADF8-30DAE55CD45D}" dt="2024-03-24T16:15:54.965" v="848" actId="1076"/>
          <ac:picMkLst>
            <pc:docMk/>
            <pc:sldMk cId="643801695" sldId="292"/>
            <ac:picMk id="25" creationId="{BFF2F889-E8B5-FFFD-D63A-D81D6ECA3753}"/>
          </ac:picMkLst>
        </pc:picChg>
        <pc:picChg chg="add mod">
          <ac:chgData name="Лидия Атапина" userId="6fa0e0c980f5e0fc" providerId="LiveId" clId="{2C118FE4-BF67-4B6D-ADF8-30DAE55CD45D}" dt="2024-03-24T16:16:10.267" v="850" actId="1076"/>
          <ac:picMkLst>
            <pc:docMk/>
            <pc:sldMk cId="643801695" sldId="292"/>
            <ac:picMk id="41" creationId="{5A6C38BC-F6A0-7EE7-AB35-5685E26F5719}"/>
          </ac:picMkLst>
        </pc:picChg>
        <pc:picChg chg="del mod">
          <ac:chgData name="Лидия Атапина" userId="6fa0e0c980f5e0fc" providerId="LiveId" clId="{2C118FE4-BF67-4B6D-ADF8-30DAE55CD45D}" dt="2024-03-24T15:43:28.700" v="599" actId="478"/>
          <ac:picMkLst>
            <pc:docMk/>
            <pc:sldMk cId="643801695" sldId="292"/>
            <ac:picMk id="51" creationId="{FFC09231-9C4D-4246-A535-C36907194980}"/>
          </ac:picMkLst>
        </pc:picChg>
        <pc:picChg chg="del">
          <ac:chgData name="Лидия Атапина" userId="6fa0e0c980f5e0fc" providerId="LiveId" clId="{2C118FE4-BF67-4B6D-ADF8-30DAE55CD45D}" dt="2024-03-24T16:01:46.497" v="761" actId="478"/>
          <ac:picMkLst>
            <pc:docMk/>
            <pc:sldMk cId="643801695" sldId="292"/>
            <ac:picMk id="59" creationId="{254CDD44-0160-47AE-934F-2D936D20C7FF}"/>
          </ac:picMkLst>
        </pc:picChg>
        <pc:picChg chg="del">
          <ac:chgData name="Лидия Атапина" userId="6fa0e0c980f5e0fc" providerId="LiveId" clId="{2C118FE4-BF67-4B6D-ADF8-30DAE55CD45D}" dt="2024-03-24T16:06:05.508" v="766" actId="478"/>
          <ac:picMkLst>
            <pc:docMk/>
            <pc:sldMk cId="643801695" sldId="292"/>
            <ac:picMk id="61" creationId="{ED39021A-AD0E-4A23-A73D-402E0578804C}"/>
          </ac:picMkLst>
        </pc:picChg>
        <pc:picChg chg="del">
          <ac:chgData name="Лидия Атапина" userId="6fa0e0c980f5e0fc" providerId="LiveId" clId="{2C118FE4-BF67-4B6D-ADF8-30DAE55CD45D}" dt="2024-03-24T15:45:44.945" v="621" actId="478"/>
          <ac:picMkLst>
            <pc:docMk/>
            <pc:sldMk cId="643801695" sldId="292"/>
            <ac:picMk id="71" creationId="{76E10F36-72C7-48D2-92C9-EB0F25D8477E}"/>
          </ac:picMkLst>
        </pc:picChg>
        <pc:picChg chg="del">
          <ac:chgData name="Лидия Атапина" userId="6fa0e0c980f5e0fc" providerId="LiveId" clId="{2C118FE4-BF67-4B6D-ADF8-30DAE55CD45D}" dt="2024-03-24T15:48:17.954" v="638" actId="478"/>
          <ac:picMkLst>
            <pc:docMk/>
            <pc:sldMk cId="643801695" sldId="292"/>
            <ac:picMk id="73" creationId="{840D31A1-AED1-47FF-A23F-DF37F6745DEF}"/>
          </ac:picMkLst>
        </pc:picChg>
        <pc:picChg chg="del">
          <ac:chgData name="Лидия Атапина" userId="6fa0e0c980f5e0fc" providerId="LiveId" clId="{2C118FE4-BF67-4B6D-ADF8-30DAE55CD45D}" dt="2024-03-24T16:01:38.216" v="758" actId="478"/>
          <ac:picMkLst>
            <pc:docMk/>
            <pc:sldMk cId="643801695" sldId="292"/>
            <ac:picMk id="77" creationId="{97C0FBD8-CC2C-4B3C-BEA4-C0AF2C3DED1B}"/>
          </ac:picMkLst>
        </pc:picChg>
      </pc:sldChg>
      <pc:sldChg chg="modSp mod setBg">
        <pc:chgData name="Лидия Атапина" userId="6fa0e0c980f5e0fc" providerId="LiveId" clId="{2C118FE4-BF67-4B6D-ADF8-30DAE55CD45D}" dt="2024-03-24T16:58:31.429" v="1215"/>
        <pc:sldMkLst>
          <pc:docMk/>
          <pc:sldMk cId="363015877" sldId="299"/>
        </pc:sldMkLst>
        <pc:spChg chg="mod">
          <ac:chgData name="Лидия Атапина" userId="6fa0e0c980f5e0fc" providerId="LiveId" clId="{2C118FE4-BF67-4B6D-ADF8-30DAE55CD45D}" dt="2024-03-24T15:40:42.053" v="588" actId="20577"/>
          <ac:spMkLst>
            <pc:docMk/>
            <pc:sldMk cId="363015877" sldId="299"/>
            <ac:spMk id="3" creationId="{29B0ECBC-01F6-45D4-9F4C-FD7E8B5B96A4}"/>
          </ac:spMkLst>
        </pc:spChg>
        <pc:spChg chg="mod">
          <ac:chgData name="Лидия Атапина" userId="6fa0e0c980f5e0fc" providerId="LiveId" clId="{2C118FE4-BF67-4B6D-ADF8-30DAE55CD45D}" dt="2024-03-24T15:40:52.814" v="593" actId="20577"/>
          <ac:spMkLst>
            <pc:docMk/>
            <pc:sldMk cId="363015877" sldId="299"/>
            <ac:spMk id="6" creationId="{97A5BD8C-215E-470E-9A15-CEABC3C16B40}"/>
          </ac:spMkLst>
        </pc:spChg>
      </pc:sldChg>
      <pc:sldChg chg="addSp delSp modSp new mod setBg">
        <pc:chgData name="Лидия Атапина" userId="6fa0e0c980f5e0fc" providerId="LiveId" clId="{2C118FE4-BF67-4B6D-ADF8-30DAE55CD45D}" dt="2024-03-24T16:59:19.742" v="1219"/>
        <pc:sldMkLst>
          <pc:docMk/>
          <pc:sldMk cId="1323199125" sldId="300"/>
        </pc:sldMkLst>
        <pc:spChg chg="mod">
          <ac:chgData name="Лидия Атапина" userId="6fa0e0c980f5e0fc" providerId="LiveId" clId="{2C118FE4-BF67-4B6D-ADF8-30DAE55CD45D}" dt="2024-03-24T16:20:00.265" v="889" actId="20577"/>
          <ac:spMkLst>
            <pc:docMk/>
            <pc:sldMk cId="1323199125" sldId="300"/>
            <ac:spMk id="2" creationId="{81C954A2-DBE4-C258-C7DA-4CE2F444C79F}"/>
          </ac:spMkLst>
        </pc:spChg>
        <pc:spChg chg="del mod">
          <ac:chgData name="Лидия Атапина" userId="6fa0e0c980f5e0fc" providerId="LiveId" clId="{2C118FE4-BF67-4B6D-ADF8-30DAE55CD45D}" dt="2024-03-24T16:22:21.758" v="990" actId="478"/>
          <ac:spMkLst>
            <pc:docMk/>
            <pc:sldMk cId="1323199125" sldId="300"/>
            <ac:spMk id="3" creationId="{A781BE11-21DD-CE1C-B64E-17DF0D06BA37}"/>
          </ac:spMkLst>
        </pc:spChg>
        <pc:spChg chg="mod">
          <ac:chgData name="Лидия Атапина" userId="6fa0e0c980f5e0fc" providerId="LiveId" clId="{2C118FE4-BF67-4B6D-ADF8-30DAE55CD45D}" dt="2024-03-24T16:20:47.229" v="963" actId="1076"/>
          <ac:spMkLst>
            <pc:docMk/>
            <pc:sldMk cId="1323199125" sldId="300"/>
            <ac:spMk id="4" creationId="{97904904-0B25-7852-91B8-424976206C49}"/>
          </ac:spMkLst>
        </pc:spChg>
        <pc:spChg chg="mod">
          <ac:chgData name="Лидия Атапина" userId="6fa0e0c980f5e0fc" providerId="LiveId" clId="{2C118FE4-BF67-4B6D-ADF8-30DAE55CD45D}" dt="2024-03-24T16:20:23.264" v="960" actId="20577"/>
          <ac:spMkLst>
            <pc:docMk/>
            <pc:sldMk cId="1323199125" sldId="300"/>
            <ac:spMk id="6" creationId="{6BECD9B8-D7BA-DDF9-55A9-3A089C6F4470}"/>
          </ac:spMkLst>
        </pc:spChg>
        <pc:spChg chg="mod">
          <ac:chgData name="Лидия Атапина" userId="6fa0e0c980f5e0fc" providerId="LiveId" clId="{2C118FE4-BF67-4B6D-ADF8-30DAE55CD45D}" dt="2024-03-24T16:30:43.963" v="1199" actId="20577"/>
          <ac:spMkLst>
            <pc:docMk/>
            <pc:sldMk cId="1323199125" sldId="300"/>
            <ac:spMk id="7" creationId="{5C737F75-C7CA-33EC-01A2-E399C99CB5D8}"/>
          </ac:spMkLst>
        </pc:spChg>
        <pc:spChg chg="add mod">
          <ac:chgData name="Лидия Атапина" userId="6fa0e0c980f5e0fc" providerId="LiveId" clId="{2C118FE4-BF67-4B6D-ADF8-30DAE55CD45D}" dt="2024-03-24T16:31:44.851" v="1200" actId="1076"/>
          <ac:spMkLst>
            <pc:docMk/>
            <pc:sldMk cId="1323199125" sldId="300"/>
            <ac:spMk id="9" creationId="{7A89C5C5-2407-DA0D-5FB3-C8E65370CDF4}"/>
          </ac:spMkLst>
        </pc:spChg>
        <pc:spChg chg="add mod">
          <ac:chgData name="Лидия Атапина" userId="6fa0e0c980f5e0fc" providerId="LiveId" clId="{2C118FE4-BF67-4B6D-ADF8-30DAE55CD45D}" dt="2024-03-24T16:22:28.573" v="994"/>
          <ac:spMkLst>
            <pc:docMk/>
            <pc:sldMk cId="1323199125" sldId="300"/>
            <ac:spMk id="10" creationId="{8969F4C0-CF9C-7980-BE43-C3076671D449}"/>
          </ac:spMkLst>
        </pc:spChg>
      </pc:sldChg>
      <pc:sldChg chg="new del">
        <pc:chgData name="Лидия Атапина" userId="6fa0e0c980f5e0fc" providerId="LiveId" clId="{2C118FE4-BF67-4B6D-ADF8-30DAE55CD45D}" dt="2024-03-24T16:18:24.150" v="858" actId="680"/>
        <pc:sldMkLst>
          <pc:docMk/>
          <pc:sldMk cId="1355715253" sldId="30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4FA9168-1AA0-4330-93C8-8A2BC786DA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5761D6-F269-4E92-99D5-40AC843D86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341549F-5C91-4C7E-BE74-D9448602DDE9}" type="datetime1">
              <a:rPr lang="ru-RU" smtClean="0"/>
              <a:t>24.03.2024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2D8426-202C-4385-BEF1-8D0C15BC74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DCF91F5F-CE2D-4C59-9BE8-D5C9660BC8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82E420-31C0-4FAB-9C47-370244A3A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3939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8C3B24-5268-4F42-943F-7D0C9CCB0725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FBDF500-FE05-4D50-AB42-37EDEB80A66C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349205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BDF500-FE05-4D50-AB42-37EDEB80A66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39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BDF500-FE05-4D50-AB42-37EDEB80A66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196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BDF500-FE05-4D50-AB42-37EDEB80A66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741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BDF500-FE05-4D50-AB42-37EDEB80A66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627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BDF500-FE05-4D50-AB42-37EDEB80A66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034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BDF500-FE05-4D50-AB42-37EDEB80A66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5A1ED5E-125E-4828-9BC6-A73A2C8B88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318288"/>
            <a:ext cx="8807116" cy="2387600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3052756"/>
            <a:ext cx="9144000" cy="1397991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Lorem Ipsum</a:t>
            </a:r>
            <a:br>
              <a:rPr lang="ru-RU" noProof="0"/>
            </a:br>
            <a:r>
              <a:rPr lang="ru-RU" noProof="0"/>
              <a:t>Dolor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A1951B-C184-4038-9A1E-A690BE8CA93C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289770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396630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 lvl="0" rtl="0"/>
            <a:r>
              <a:rPr lang="ru-RU" noProof="0" dirty="0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32678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700327"/>
            <a:ext cx="4143555" cy="1536580"/>
          </a:xfrm>
        </p:spPr>
        <p:txBody>
          <a:bodyPr rtlCol="0"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pPr rtl="0"/>
            <a:r>
              <a:rPr lang="ru-RU" noProof="0"/>
              <a:t>СЛАЙД С</a:t>
            </a:r>
            <a:br>
              <a:rPr lang="ru-RU" noProof="0"/>
            </a:br>
            <a:r>
              <a:rPr lang="ru-RU" noProof="0"/>
              <a:t>СОДЕРЖИМЫМ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14145" y="2138878"/>
            <a:ext cx="4361941" cy="31229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30F87B-525A-4475-8714-116CD76B16FB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94119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313915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279799"/>
            <a:ext cx="4143555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Подзаголовок слайда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05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316701"/>
            <a:ext cx="10515600" cy="1500187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СЛАЙД-РАЗДЕЛИТЕЛЬ</a:t>
            </a:r>
            <a:br>
              <a:rPr lang="ru-RU" noProof="0"/>
            </a:br>
            <a:r>
              <a:rPr lang="ru-RU" noProof="0"/>
              <a:t>РАЗДЕЛОВ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083026"/>
            <a:ext cx="10515600" cy="77032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Подзаголовок раздела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4A02E4-53E8-4BD3-9DB0-123AFE4ECAA1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900A71E-3FCF-4E9F-9CE1-57411851763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5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781919"/>
            <a:ext cx="10515600" cy="1500187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СЛАЙД-РАЗДЕЛИТЕЛЬ</a:t>
            </a:r>
            <a:br>
              <a:rPr lang="ru-RU" noProof="0"/>
            </a:br>
            <a:r>
              <a:rPr lang="ru-RU" noProof="0"/>
              <a:t>РАЗДЕЛОВ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548244"/>
            <a:ext cx="10515600" cy="77032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Подзаголовок раздела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CCD5AD-1E23-4607-83C9-6343CA4F5B81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800" y="6159402"/>
            <a:ext cx="2919886" cy="365125"/>
          </a:xfrm>
        </p:spPr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318600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4405945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956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8820" y="4537309"/>
            <a:ext cx="9384760" cy="915873"/>
          </a:xfrm>
        </p:spPr>
        <p:txBody>
          <a:bodyPr rtlCol="0" anchor="b">
            <a:normAutofit/>
          </a:bodyPr>
          <a:lstStyle>
            <a:lvl1pPr>
              <a:defRPr sz="400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/>
              <a:t>СЛАЙД-РАЗДЕЛИТЕЛЬ РАЗДЕЛОВ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ABAA4CC-3D2B-49F9-B077-001CA4738B89}"/>
              </a:ext>
            </a:extLst>
          </p:cNvPr>
          <p:cNvSpPr/>
          <p:nvPr userDrawn="1"/>
        </p:nvSpPr>
        <p:spPr>
          <a:xfrm>
            <a:off x="0" y="0"/>
            <a:ext cx="12192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74A5C1-EABB-46AB-AF4E-1C177D089760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8819" y="6159402"/>
            <a:ext cx="2616158" cy="384202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95CBEC59-7FF9-4688-98DF-89832A0C9025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2523DB2-F162-4E92-B6E1-B5E87D5D8ACF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316CC9B7-E806-4C95-96A5-EEEEBB4E99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98820" y="5702936"/>
            <a:ext cx="9384760" cy="526936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Подзаголовок раздела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595F7760-B839-4F89-B618-3371C8B08414}"/>
              </a:ext>
            </a:extLst>
          </p:cNvPr>
          <p:cNvCxnSpPr/>
          <p:nvPr userDrawn="1"/>
        </p:nvCxnSpPr>
        <p:spPr>
          <a:xfrm>
            <a:off x="1838883" y="5560637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20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37245BE-F984-498B-9CBB-C4DDD775060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0" y="2316701"/>
            <a:ext cx="9556063" cy="1500187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СЛАЙД-РАЗДЕЛИТЕЛЬ</a:t>
            </a:r>
            <a:br>
              <a:rPr lang="ru-RU" noProof="0"/>
            </a:br>
            <a:r>
              <a:rPr lang="ru-RU" noProof="0"/>
              <a:t>РАЗДЕЛОВ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7520" y="4083026"/>
            <a:ext cx="9556064" cy="77032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Подзаголовок раздела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C95213-CC70-4FB6-93F1-661FC65087AF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1285167" y="255684"/>
            <a:ext cx="72000" cy="341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666742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BA8760C4-08C1-4929-A6AE-568F678838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69AE345-7CB6-4F86-99E6-C8B881714A2B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740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СЛАЙД-РАЗДЕЛИТЕЛЬ</a:t>
            </a:r>
            <a:br>
              <a:rPr lang="ru-RU" noProof="0"/>
            </a:br>
            <a:r>
              <a:rPr lang="ru-RU" noProof="0"/>
              <a:t>РАЗДЕЛОВ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DD8CE9-FEDF-4F57-8561-1D66471FD0F9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Подзаголовок слайда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 dirty="0"/>
              <a:t>20ГГ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99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700327"/>
            <a:ext cx="4143555" cy="1536580"/>
          </a:xfrm>
        </p:spPr>
        <p:txBody>
          <a:bodyPr rtlCol="0"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  <a:br>
              <a:rPr lang="ru-RU" noProof="0"/>
            </a:br>
            <a:r>
              <a:rPr lang="ru-RU" noProof="0"/>
              <a:t>РАЗДЕЛОВ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FA4393-2940-4116-8347-E6812F94228E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94119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313915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279799"/>
            <a:ext cx="4143555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Подзаголовок слайда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 dirty="0"/>
              <a:t>20ГГ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929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7A75830-97F6-4D74-A47F-8CD50EFD37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СЛАЙД С ДВУМЯ</a:t>
            </a:r>
            <a:br>
              <a:rPr lang="ru-RU" noProof="0"/>
            </a:br>
            <a:r>
              <a:rPr lang="ru-RU" noProof="0"/>
              <a:t>ОБЪЕКТАМИ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27200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386142"/>
            <a:ext cx="5157787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4744" y="2272009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C8D0E2-41B2-449E-AE08-1CCF8EF651C7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 dirty="0"/>
              <a:t>20ГГ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бъект 3">
            <a:extLst>
              <a:ext uri="{FF2B5EF4-FFF2-40B4-BE49-F238E27FC236}">
                <a16:creationId xmlns:a16="http://schemas.microsoft.com/office/drawing/2014/main" id="{ED988384-E3A4-482D-94EF-A8F8894AA50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10145" y="3386142"/>
            <a:ext cx="5157787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110590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A30FC14-A5B3-4B00-8DE8-B6E28CF32743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/>
              <a:t>СЛАЙД С ДВУМЯ</a:t>
            </a:r>
            <a:br>
              <a:rPr lang="ru-RU" noProof="0"/>
            </a:br>
            <a:r>
              <a:rPr lang="ru-RU" noProof="0"/>
              <a:t>ОБЪЕКТАМИ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27200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386142"/>
            <a:ext cx="5157787" cy="2015247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4744" y="2272009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9DAC08-B52B-4DCC-9D22-E4E54E71163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4744" y="3386142"/>
            <a:ext cx="5183188" cy="2015247"/>
          </a:xfrm>
        </p:spPr>
        <p:txBody>
          <a:bodyPr rtlCol="0"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FA6B8E-BC89-4DDB-9651-8B66B01BC6FA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 dirty="0"/>
              <a:t>20ГГ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277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 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BBFDD45-3FE7-46CA-9142-8DBABF181C2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СЛАЙД С ДВУМЯ</a:t>
            </a:r>
            <a:br>
              <a:rPr lang="ru-RU" noProof="0"/>
            </a:br>
            <a:r>
              <a:rPr lang="ru-RU" noProof="0"/>
              <a:t>ОБЪЕКТАМИ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27200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4744" y="2272009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F43ED1-9447-4CD2-9E47-39064EF2468E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8" y="255684"/>
            <a:ext cx="72000" cy="157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728791ED-1F60-48B9-B73C-7835714E670D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Текст 15">
            <a:extLst>
              <a:ext uri="{FF2B5EF4-FFF2-40B4-BE49-F238E27FC236}">
                <a16:creationId xmlns:a16="http://schemas.microsoft.com/office/drawing/2014/main" id="{F968FAF7-548C-4383-BE8C-5A194EC21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 dirty="0"/>
              <a:t>20ГГ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BEDEE03-9903-44CE-8EB8-22B19F5E8DD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FE8DF3E-FD5B-4215-B847-DFFB761C21A4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3">
            <a:extLst>
              <a:ext uri="{FF2B5EF4-FFF2-40B4-BE49-F238E27FC236}">
                <a16:creationId xmlns:a16="http://schemas.microsoft.com/office/drawing/2014/main" id="{C2B73E5D-AD65-4FEE-89DE-2E2643A345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386142"/>
            <a:ext cx="5157787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id="{E10D0906-57D4-410E-823B-3BAD416949E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10145" y="3386142"/>
            <a:ext cx="5157787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29739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Lorem Ipsum</a:t>
            </a:r>
            <a:br>
              <a:rPr lang="ru-RU" noProof="0"/>
            </a:br>
            <a:r>
              <a:rPr lang="ru-RU" noProof="0"/>
              <a:t>Dolor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BD9E44-B897-44C9-AD45-99FC98E6B22C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15979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68744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55328" y="2272009"/>
            <a:ext cx="4759643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СЛАЙД С ДВУМЯ</a:t>
            </a:r>
            <a:br>
              <a:rPr lang="ru-RU" noProof="0"/>
            </a:br>
            <a:r>
              <a:rPr lang="ru-RU" noProof="0"/>
              <a:t>ОБЪЕКТАМИ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EABCE3-D887-4325-B684-6FAD0D8082B8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11272" y="2272009"/>
            <a:ext cx="4783083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бъект 3">
            <a:extLst>
              <a:ext uri="{FF2B5EF4-FFF2-40B4-BE49-F238E27FC236}">
                <a16:creationId xmlns:a16="http://schemas.microsoft.com/office/drawing/2014/main" id="{757A12BA-9C40-44B2-BB42-FE7A1F89A09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27519" y="3386142"/>
            <a:ext cx="4783074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16A390F6-1520-488F-97A9-78F0B211900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911271" y="3386142"/>
            <a:ext cx="4783075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590267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55329" y="2272009"/>
            <a:ext cx="4540672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/>
              <a:t>СЛАЙД С ДВУМЯ</a:t>
            </a:r>
            <a:br>
              <a:rPr lang="ru-RU" noProof="0"/>
            </a:br>
            <a:r>
              <a:rPr lang="ru-RU" noProof="0"/>
              <a:t>ОБЪЕКТАМИ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155812-385B-4E18-831D-87816ECB5DBE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11272" y="2272009"/>
            <a:ext cx="4783083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бъект 3">
            <a:extLst>
              <a:ext uri="{FF2B5EF4-FFF2-40B4-BE49-F238E27FC236}">
                <a16:creationId xmlns:a16="http://schemas.microsoft.com/office/drawing/2014/main" id="{80E9747C-D5E4-4606-9D3D-103BF578726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527519" y="3386142"/>
            <a:ext cx="4559068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Объект 3">
            <a:extLst>
              <a:ext uri="{FF2B5EF4-FFF2-40B4-BE49-F238E27FC236}">
                <a16:creationId xmlns:a16="http://schemas.microsoft.com/office/drawing/2014/main" id="{C45F91F2-CC9B-43AA-A5DF-A0BCEB342754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911271" y="3386142"/>
            <a:ext cx="4783069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611792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7FDF157-A493-4A5F-9B08-356A30F203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СЛАЙД С ИЗОБРАЖЕНИЕМ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9A3A7A-EEA7-4DAF-9A27-0972570925D3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5">
            <a:extLst>
              <a:ext uri="{FF2B5EF4-FFF2-40B4-BE49-F238E27FC236}">
                <a16:creationId xmlns:a16="http://schemas.microsoft.com/office/drawing/2014/main" id="{C95F487E-1B8C-4FBA-95B3-043C11DA1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 dirty="0"/>
              <a:t>20ГГ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659525"/>
            <a:ext cx="12192000" cy="4517136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804327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зображение и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0DB8CD8-F2C6-48F5-8A73-E5FB643BC475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/>
              <a:t>СЛАЙД С ИЗОБРАЖЕНИЕМ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CEE4E7-6B98-4981-B194-70FA40E244D3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5">
            <a:extLst>
              <a:ext uri="{FF2B5EF4-FFF2-40B4-BE49-F238E27FC236}">
                <a16:creationId xmlns:a16="http://schemas.microsoft.com/office/drawing/2014/main" id="{C95F487E-1B8C-4FBA-95B3-043C11DA1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659525"/>
            <a:ext cx="12192000" cy="387291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25C7F29-6151-4F91-80D1-C96C51C06795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410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Изображение и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50F2065-1E46-45F4-8B82-40AFF3B380E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СЛАЙД С ИЗОБРАЖЕНИЕМ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16B06-C575-4BF6-A49D-2F222D421D91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6000" y="1659525"/>
            <a:ext cx="11700000" cy="4517136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A58BD2B-1B9B-49E6-8C1A-77F7A60420D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15">
            <a:extLst>
              <a:ext uri="{FF2B5EF4-FFF2-40B4-BE49-F238E27FC236}">
                <a16:creationId xmlns:a16="http://schemas.microsoft.com/office/drawing/2014/main" id="{A17DA84B-7C7B-413F-9A4E-88B7975E1C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53C73EB-9DF5-425B-B9EA-BADEC34670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099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Изображение и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4" name="Рисунок 19">
            <a:extLst>
              <a:ext uri="{FF2B5EF4-FFF2-40B4-BE49-F238E27FC236}">
                <a16:creationId xmlns:a16="http://schemas.microsoft.com/office/drawing/2014/main" id="{90DA0444-D1E1-48F5-9158-243679F7B63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167439"/>
            <a:ext cx="12192000" cy="4009222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СЛАЙД С</a:t>
            </a:r>
            <a:br>
              <a:rPr lang="ru-RU" noProof="0"/>
            </a:br>
            <a:r>
              <a:rPr lang="ru-RU" noProof="0"/>
              <a:t>ИЗОБРАЖЕНИЕМ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C7DF12-4A52-4845-A381-981B1DBE5D54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139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Изображение и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7" y="4435638"/>
            <a:ext cx="8807116" cy="1571359"/>
          </a:xfrm>
        </p:spPr>
        <p:txBody>
          <a:bodyPr rtlCol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</a:t>
            </a:r>
            <a:br>
              <a:rPr lang="ru-RU" noProof="0"/>
            </a:br>
            <a:r>
              <a:rPr lang="ru-RU" noProof="0"/>
              <a:t>ИЗОБРАЖЕНИЕМ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DD1597-AF43-41C6-8358-99C9BAFF0CD0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2311598-88E6-4CCA-AFD4-E5D87D3AAF1D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689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9B2A5FC-034D-4F4C-833F-A3DDC66E3E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СЛАЙД С ДИАГРАММОЙ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14B715-A308-417C-875B-D2761907D26C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31697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431112"/>
            <a:ext cx="5157787" cy="277325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4784" y="1402584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24784" y="2516716"/>
            <a:ext cx="5183188" cy="3687653"/>
          </a:xfrm>
        </p:spPr>
        <p:txBody>
          <a:bodyPr rtlCol="0"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:a16="http://schemas.microsoft.com/office/drawing/2014/main" id="{B7A18CA1-13F1-4B77-BA9C-71FAF3AEE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 dirty="0"/>
              <a:t>20ГГ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740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A48C424-A3E8-45D9-A344-780A64F65F99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/>
              <a:t>СЛАЙД С ДИАГРАММОЙ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ECB438-5358-42DF-BCB4-8B000D732C0A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31697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431112"/>
            <a:ext cx="5157787" cy="2017154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4784" y="1402584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24784" y="2516716"/>
            <a:ext cx="5183188" cy="2931545"/>
          </a:xfrm>
        </p:spPr>
        <p:txBody>
          <a:bodyPr rtlCol="0">
            <a:normAutofit/>
          </a:bodyPr>
          <a:lstStyle>
            <a:lvl1pPr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:a16="http://schemas.microsoft.com/office/drawing/2014/main" id="{B7A18CA1-13F1-4B77-BA9C-71FAF3AEE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561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0540321-6794-45E5-A403-F840A499D67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FA226BC7-E49E-4871-8B90-93766E659C8E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15">
            <a:extLst>
              <a:ext uri="{FF2B5EF4-FFF2-40B4-BE49-F238E27FC236}">
                <a16:creationId xmlns:a16="http://schemas.microsoft.com/office/drawing/2014/main" id="{7FD1F1BF-3901-435E-A225-44921D7097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3A349A95-A047-4A05-83FB-F32C3818143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СЛАЙД С ДИАГРАММОЙ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8FCAB8-1644-4CE6-803A-E6EA0FB0D590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8" y="255842"/>
            <a:ext cx="72000" cy="103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31697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431112"/>
            <a:ext cx="5157787" cy="277325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4784" y="1402584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24784" y="2516716"/>
            <a:ext cx="5183188" cy="3687653"/>
          </a:xfrm>
        </p:spPr>
        <p:txBody>
          <a:bodyPr rtlCol="0"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DF95BF2-B52F-4059-BC20-4B61F5F92FC3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98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00582"/>
            <a:ext cx="8807116" cy="915873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949257"/>
            <a:ext cx="9144000" cy="601840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Lorem Ipsum Dolor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9938B1-AC91-4427-B5FC-7E63BEC92008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878000"/>
            <a:ext cx="144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79420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F632EEF-732A-4DE7-BC5A-A86C31DB6F5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4">
            <a:extLst>
              <a:ext uri="{FF2B5EF4-FFF2-40B4-BE49-F238E27FC236}">
                <a16:creationId xmlns:a16="http://schemas.microsoft.com/office/drawing/2014/main" id="{C54CE062-7CDB-4AB7-B86E-461B22E7F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1013969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2012447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55328" y="2272009"/>
            <a:ext cx="4759643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СЛАЙД С</a:t>
            </a:r>
            <a:br>
              <a:rPr lang="ru-RU" noProof="0"/>
            </a:br>
            <a:r>
              <a:rPr lang="ru-RU" noProof="0"/>
              <a:t>ДИАГРАММОЙ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7418CD-A963-4D21-886D-B37C31617BE4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5328" y="3386142"/>
            <a:ext cx="4759643" cy="277325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11272" y="1414759"/>
            <a:ext cx="4783083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Объект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911272" y="2528891"/>
            <a:ext cx="4783083" cy="3630507"/>
          </a:xfrm>
        </p:spPr>
        <p:txBody>
          <a:bodyPr rtlCol="0"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067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0CD2376-834B-4EE0-BA14-A9AEA213561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55329" y="2272009"/>
            <a:ext cx="4540672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/>
              <a:t>СЛАЙД С</a:t>
            </a:r>
            <a:br>
              <a:rPr lang="ru-RU" noProof="0"/>
            </a:br>
            <a:r>
              <a:rPr lang="ru-RU" noProof="0"/>
              <a:t>ДИАГРАММОЙ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876B00-DD57-465B-8B95-782BC5FCBF33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5329" y="3386142"/>
            <a:ext cx="4540672" cy="277325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11272" y="1414759"/>
            <a:ext cx="4783083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Объект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911272" y="2528891"/>
            <a:ext cx="4783083" cy="3630507"/>
          </a:xfrm>
        </p:spPr>
        <p:txBody>
          <a:bodyPr rtlCol="0"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351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rtlCol="0" anchor="b">
            <a:no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СЛАЙД</a:t>
            </a:r>
            <a:br>
              <a:rPr lang="ru-RU" noProof="0"/>
            </a:br>
            <a:r>
              <a:rPr lang="ru-RU" noProof="0"/>
              <a:t>ИЗОБРАЖЕНИЯ</a:t>
            </a:r>
            <a:br>
              <a:rPr lang="ru-RU" noProof="0"/>
            </a:br>
            <a:r>
              <a:rPr lang="ru-RU" noProof="0"/>
              <a:t>С</a:t>
            </a:r>
            <a:br>
              <a:rPr lang="ru-RU" noProof="0"/>
            </a:br>
            <a:r>
              <a:rPr lang="ru-RU" noProof="0"/>
              <a:t>ПОДПИСЬЮ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0" y="3283710"/>
            <a:ext cx="3932237" cy="24399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7F6F49-5E2F-4431-8DB0-E4E49C58A86A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89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ED1F5F9-2E42-493E-906D-AA9F7D5F0880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47703"/>
            <a:ext cx="6291150" cy="1328497"/>
          </a:xfrm>
        </p:spPr>
        <p:txBody>
          <a:bodyPr rtlCol="0" anchor="b">
            <a:noAutofit/>
          </a:bodyPr>
          <a:lstStyle>
            <a:lvl1pPr>
              <a:defRPr sz="400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/>
              <a:t>СЛАЙД ИЗОБРАЖЕНИЯ</a:t>
            </a:r>
            <a:br>
              <a:rPr lang="ru-RU" noProof="0"/>
            </a:br>
            <a:r>
              <a:rPr lang="ru-RU" noProof="0"/>
              <a:t>С ПОДПИСЬЮ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2950934"/>
            <a:ext cx="12192000" cy="2581498"/>
          </a:xfrm>
          <a:solidFill>
            <a:schemeClr val="bg1">
              <a:alpha val="35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2216910"/>
            <a:ext cx="6291150" cy="654726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1A8F40-7120-4C53-AAED-BFF6BD07F0E9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1723" cy="181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2102969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8707FDA-D4BE-43FA-91CD-CBA55EB8CA17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753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01289E2-E0FB-4100-99AE-FC48AB519EE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rtlCol="0" anchor="b">
            <a:no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СЛАЙД</a:t>
            </a:r>
            <a:br>
              <a:rPr lang="ru-RU" noProof="0"/>
            </a:br>
            <a:r>
              <a:rPr lang="ru-RU" noProof="0"/>
              <a:t>ИЗОБРАЖЕНИЯ</a:t>
            </a:r>
            <a:br>
              <a:rPr lang="ru-RU" noProof="0"/>
            </a:br>
            <a:r>
              <a:rPr lang="ru-RU" noProof="0"/>
              <a:t>С</a:t>
            </a:r>
            <a:br>
              <a:rPr lang="ru-RU" noProof="0"/>
            </a:br>
            <a:r>
              <a:rPr lang="ru-RU" noProof="0"/>
              <a:t>ПОДПИСЬЮ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231566" y="255600"/>
            <a:ext cx="5231567" cy="6346800"/>
          </a:xfrm>
          <a:solidFill>
            <a:schemeClr val="bg1">
              <a:alpha val="35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0" y="3283710"/>
            <a:ext cx="3932237" cy="24399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FCEA95-9B38-4715-8EEE-C1512E771ACD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BF50E9D-E2D8-41FB-816D-829494C06AD8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15">
            <a:extLst>
              <a:ext uri="{FF2B5EF4-FFF2-40B4-BE49-F238E27FC236}">
                <a16:creationId xmlns:a16="http://schemas.microsoft.com/office/drawing/2014/main" id="{0C17ED7B-D5EA-4FB8-8E1B-F04BFE982E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A992C28-7C5F-479C-A649-564EFD0EEAB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D1F0C21-A9B5-47E2-93F8-6226D37312FC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437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1" y="652069"/>
            <a:ext cx="3490800" cy="2390931"/>
          </a:xfrm>
        </p:spPr>
        <p:txBody>
          <a:bodyPr rtlCol="0" anchor="b">
            <a:no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СЛАЙД</a:t>
            </a:r>
            <a:br>
              <a:rPr lang="ru-RU" noProof="0"/>
            </a:br>
            <a:r>
              <a:rPr lang="ru-RU" noProof="0"/>
              <a:t>ИЗОБРАЖЕНИЯ</a:t>
            </a:r>
            <a:br>
              <a:rPr lang="ru-RU" noProof="0"/>
            </a:br>
            <a:r>
              <a:rPr lang="ru-RU" noProof="0"/>
              <a:t>С</a:t>
            </a:r>
            <a:br>
              <a:rPr lang="ru-RU" noProof="0"/>
            </a:br>
            <a:r>
              <a:rPr lang="ru-RU" noProof="0"/>
              <a:t>ПОДПИСЬЮ</a:t>
            </a:r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19351" y="3283710"/>
            <a:ext cx="3490800" cy="24399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36F51C-BAA8-4383-B10F-B89E6B8D8FFF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1277838" y="837332"/>
            <a:ext cx="72843" cy="2042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65941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020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0892" y="5027253"/>
            <a:ext cx="5373461" cy="1132143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Lorem Ipsum Dolor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B6A7686-9AC4-4F00-9096-A661393BEBDC}"/>
              </a:ext>
            </a:extLst>
          </p:cNvPr>
          <p:cNvCxnSpPr/>
          <p:nvPr userDrawn="1"/>
        </p:nvCxnSpPr>
        <p:spPr>
          <a:xfrm>
            <a:off x="1838883" y="607270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6" y="4626870"/>
            <a:ext cx="4626665" cy="1389106"/>
          </a:xfrm>
        </p:spPr>
        <p:txBody>
          <a:bodyPr rtlCol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</a:t>
            </a:r>
            <a:br>
              <a:rPr lang="ru-RU" noProof="0"/>
            </a:br>
            <a:r>
              <a:rPr lang="ru-RU" noProof="0"/>
              <a:t>ИЗОБРАЖЕНИЕМ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50B850-C35B-40AA-A9B0-26E75CD3F383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088D115-EF5A-444B-AD3E-D2EE18401B4A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1462494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зо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rtlCol="0"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ОБЗОРНЫЙ СЛАЙД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1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E2AA06-0D19-4047-9C0F-1EB7AC90CC2B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0"/>
            <a:ext cx="72000" cy="11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2</a:t>
            </a:r>
          </a:p>
        </p:txBody>
      </p:sp>
      <p:sp>
        <p:nvSpPr>
          <p:cNvPr id="36" name="Текст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3</a:t>
            </a:r>
          </a:p>
        </p:txBody>
      </p:sp>
      <p:sp>
        <p:nvSpPr>
          <p:cNvPr id="37" name="Текст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4</a:t>
            </a:r>
          </a:p>
        </p:txBody>
      </p:sp>
      <p:sp>
        <p:nvSpPr>
          <p:cNvPr id="38" name="Текст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5</a:t>
            </a:r>
          </a:p>
        </p:txBody>
      </p:sp>
      <p:sp>
        <p:nvSpPr>
          <p:cNvPr id="39" name="Текст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6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928801" y="3059153"/>
            <a:ext cx="3256674" cy="49949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467663" y="3059153"/>
            <a:ext cx="3256674" cy="49949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2" name="Текст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8006525" y="3059153"/>
            <a:ext cx="3256674" cy="49949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3" name="Текст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28801" y="5170358"/>
            <a:ext cx="3256674" cy="49949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467663" y="5170358"/>
            <a:ext cx="3256674" cy="49949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5" name="Текст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006525" y="5170358"/>
            <a:ext cx="3256674" cy="49949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7706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8" name="Рисунок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51237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9" name="Рисунок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4768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0" name="Рисунок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7706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1" name="Рисунок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51237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2" name="Рисунок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04768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2366014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зо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427B840-CC27-4923-A00E-7899AF7A4460}"/>
              </a:ext>
            </a:extLst>
          </p:cNvPr>
          <p:cNvSpPr/>
          <p:nvPr userDrawn="1"/>
        </p:nvSpPr>
        <p:spPr>
          <a:xfrm>
            <a:off x="0" y="5764039"/>
            <a:ext cx="12192000" cy="109396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rtlCol="0"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ОБЗОРНЫЙ СЛАЙД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45270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1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3FD575-C24B-4217-8271-1301E847C9D2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0"/>
            <a:ext cx="72000" cy="115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45270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2</a:t>
            </a:r>
          </a:p>
        </p:txBody>
      </p:sp>
      <p:sp>
        <p:nvSpPr>
          <p:cNvPr id="36" name="Текст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45270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3</a:t>
            </a:r>
          </a:p>
        </p:txBody>
      </p:sp>
      <p:sp>
        <p:nvSpPr>
          <p:cNvPr id="37" name="Текст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56391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4</a:t>
            </a:r>
          </a:p>
        </p:txBody>
      </p:sp>
      <p:sp>
        <p:nvSpPr>
          <p:cNvPr id="38" name="Текст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56391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5</a:t>
            </a:r>
          </a:p>
        </p:txBody>
      </p:sp>
      <p:sp>
        <p:nvSpPr>
          <p:cNvPr id="39" name="Текст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56391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6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928801" y="287627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467663" y="287627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2" name="Текст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8006525" y="287627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3" name="Текст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28801" y="498747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467663" y="498747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5" name="Текст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006525" y="498747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4123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8" name="Рисунок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57654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9" name="Рисунок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11185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0" name="Рисунок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4123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1" name="Рисунок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57654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2" name="Рисунок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1185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26096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зо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0994831-EE46-4DEA-9077-4FEBBCD60EB3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rtlCol="0"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ОБЗОРНЫЙ СЛАЙД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1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DC8AE6-023D-424C-B87D-0375AACC72C7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244444"/>
            <a:ext cx="72000" cy="907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35" name="Текст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2</a:t>
            </a:r>
          </a:p>
        </p:txBody>
      </p:sp>
      <p:sp>
        <p:nvSpPr>
          <p:cNvPr id="36" name="Текст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3</a:t>
            </a:r>
          </a:p>
        </p:txBody>
      </p:sp>
      <p:sp>
        <p:nvSpPr>
          <p:cNvPr id="37" name="Текст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4</a:t>
            </a:r>
          </a:p>
        </p:txBody>
      </p:sp>
      <p:sp>
        <p:nvSpPr>
          <p:cNvPr id="38" name="Текст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5</a:t>
            </a:r>
          </a:p>
        </p:txBody>
      </p:sp>
      <p:sp>
        <p:nvSpPr>
          <p:cNvPr id="39" name="Текст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6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928801" y="30591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467663" y="30591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2" name="Текст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8006525" y="30591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3" name="Текст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28801" y="51703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467663" y="51703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5" name="Текст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006525" y="51703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4123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8" name="Рисунок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57654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9" name="Рисунок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11185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0" name="Рисунок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4123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1" name="Рисунок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57654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2" name="Рисунок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1185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6EC8F712-6C02-43F3-8A0A-5DCA975E7C3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18B62D71-4318-4C96-828A-D19FFBFA7BDA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Текст 15">
            <a:extLst>
              <a:ext uri="{FF2B5EF4-FFF2-40B4-BE49-F238E27FC236}">
                <a16:creationId xmlns:a16="http://schemas.microsoft.com/office/drawing/2014/main" id="{12E8DD1E-B3CA-4756-A792-B476AFA9AE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9603F760-AD2F-4611-99B6-58C4666AEBA1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21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Lorem Ipsum</a:t>
            </a:r>
            <a:br>
              <a:rPr lang="ru-RU" noProof="0"/>
            </a:br>
            <a:r>
              <a:rPr lang="ru-RU" noProof="0"/>
              <a:t>Dolor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338D62-9008-4BF0-BC28-17D10D41796A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32986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16251742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Обзо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rtlCol="0"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ОБЗОРНЫЙ</a:t>
            </a:r>
            <a:br>
              <a:rPr lang="ru-RU" noProof="0"/>
            </a:br>
            <a:r>
              <a:rPr lang="ru-RU" noProof="0"/>
              <a:t>СЛАЙД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1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C66C02-5B5A-4066-831C-CA938862B39E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Текст 15">
            <a:extLst>
              <a:ext uri="{FF2B5EF4-FFF2-40B4-BE49-F238E27FC236}">
                <a16:creationId xmlns:a16="http://schemas.microsoft.com/office/drawing/2014/main" id="{AC031692-3E92-4C7E-A067-5F49BD1267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84400" y="838800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 dirty="0"/>
              <a:t>20ГГ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2</a:t>
            </a:r>
          </a:p>
        </p:txBody>
      </p:sp>
      <p:sp>
        <p:nvSpPr>
          <p:cNvPr id="36" name="Текст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3</a:t>
            </a:r>
          </a:p>
        </p:txBody>
      </p:sp>
      <p:sp>
        <p:nvSpPr>
          <p:cNvPr id="37" name="Текст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4</a:t>
            </a:r>
          </a:p>
        </p:txBody>
      </p:sp>
      <p:sp>
        <p:nvSpPr>
          <p:cNvPr id="38" name="Текст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5</a:t>
            </a:r>
          </a:p>
        </p:txBody>
      </p:sp>
      <p:sp>
        <p:nvSpPr>
          <p:cNvPr id="39" name="Текст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6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386001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924863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2" name="Текст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8463725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3" name="Текст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1386001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924863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5" name="Текст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463725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8" name="Рисунок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9" name="Рисунок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0" name="Рисунок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1" name="Рисунок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2" name="Рисунок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5452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Обзо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4724400" y="0"/>
            <a:ext cx="74676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rtlCol="0"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ОБЗОРНЫЙ</a:t>
            </a:r>
            <a:br>
              <a:rPr lang="ru-RU" noProof="0"/>
            </a:br>
            <a:r>
              <a:rPr lang="ru-RU" noProof="0"/>
              <a:t>СЛАЙД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1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29A0D0-BF11-476C-8877-8BE1247E1FAE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2</a:t>
            </a:r>
          </a:p>
        </p:txBody>
      </p:sp>
      <p:sp>
        <p:nvSpPr>
          <p:cNvPr id="36" name="Текст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3</a:t>
            </a:r>
          </a:p>
        </p:txBody>
      </p:sp>
      <p:sp>
        <p:nvSpPr>
          <p:cNvPr id="37" name="Текст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4</a:t>
            </a:r>
          </a:p>
        </p:txBody>
      </p:sp>
      <p:sp>
        <p:nvSpPr>
          <p:cNvPr id="38" name="Текст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5</a:t>
            </a:r>
          </a:p>
        </p:txBody>
      </p:sp>
      <p:sp>
        <p:nvSpPr>
          <p:cNvPr id="39" name="Текст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6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386001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924863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2" name="Текст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8463725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3" name="Текст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1386001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924863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5" name="Текст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463725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8" name="Рисунок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9" name="Рисунок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0" name="Рисунок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1" name="Рисунок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2" name="Рисунок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0621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85FB182-4CCC-45D7-A2A4-A593CA00EB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E2AFE-9147-47F3-ADFE-AD251E989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4400" y="1144587"/>
            <a:ext cx="9395400" cy="1483413"/>
          </a:xfrm>
        </p:spPr>
        <p:txBody>
          <a:bodyPr rtlCol="0">
            <a:noAutofit/>
          </a:bodyPr>
          <a:lstStyle>
            <a:lvl1pPr>
              <a:defRPr sz="5500"/>
            </a:lvl1pPr>
          </a:lstStyle>
          <a:p>
            <a:pPr rtl="0"/>
            <a:r>
              <a:rPr lang="ru-RU" noProof="0"/>
              <a:t>БЛАГОДАРИМ</a:t>
            </a:r>
            <a:br>
              <a:rPr lang="ru-RU" noProof="0"/>
            </a:br>
            <a:r>
              <a:rPr lang="ru-RU" noProof="0"/>
              <a:t>ВАС!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B46BDE-7853-435A-80A6-D25940D1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D5663C-797E-4FB3-9AA3-B5DB13C10FFF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C83E82-A916-403C-8BE8-252132A9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F2326-238E-4FE6-8842-680DE4A0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9D0891-2A9E-4F35-82BE-7966AECBB0F1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E52F6420-3AFC-4D7F-A45D-56EA5EFC0D1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812758" y="3038688"/>
            <a:ext cx="9144000" cy="1397991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Lorem Ipsum</a:t>
            </a:r>
            <a:br>
              <a:rPr lang="ru-RU" noProof="0"/>
            </a:br>
            <a:r>
              <a:rPr lang="ru-RU" noProof="0"/>
              <a:t>Dolor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BC78E93-F6DF-44C7-A9BB-D035C397BFD5}"/>
              </a:ext>
            </a:extLst>
          </p:cNvPr>
          <p:cNvCxnSpPr/>
          <p:nvPr userDrawn="1"/>
        </p:nvCxnSpPr>
        <p:spPr>
          <a:xfrm>
            <a:off x="1957137" y="288364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87BFFD5-4519-4811-BDD2-3B0318780ACC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4">
            <a:extLst>
              <a:ext uri="{FF2B5EF4-FFF2-40B4-BE49-F238E27FC236}">
                <a16:creationId xmlns:a16="http://schemas.microsoft.com/office/drawing/2014/main" id="{A4E36001-6B54-4F6D-9532-965904F3C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5377580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405858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благодарност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-1" y="0"/>
            <a:ext cx="12191989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БЛАГОДАРИМ</a:t>
            </a:r>
            <a:br>
              <a:rPr lang="ru-RU" noProof="0"/>
            </a:br>
            <a:r>
              <a:rPr lang="ru-RU" noProof="0"/>
              <a:t>ВАС!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Lorem Ipsum</a:t>
            </a:r>
            <a:br>
              <a:rPr lang="ru-RU" noProof="0"/>
            </a:br>
            <a:r>
              <a:rPr lang="ru-RU" noProof="0"/>
              <a:t>Dolor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C02030-784A-4D2C-9A91-51877D3BA09C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06893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5349505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с благодарност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00332"/>
            <a:ext cx="8807116" cy="915873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963075"/>
            <a:ext cx="9144000" cy="601840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Lorem Ipsum Dolor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66E9C0-C160-41B6-9783-25FDECA68C97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878000"/>
            <a:ext cx="144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808027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F632EEF-732A-4DE7-BC5A-A86C31DB6F5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4">
            <a:extLst>
              <a:ext uri="{FF2B5EF4-FFF2-40B4-BE49-F238E27FC236}">
                <a16:creationId xmlns:a16="http://schemas.microsoft.com/office/drawing/2014/main" id="{C54CE062-7CDB-4AB7-B86E-461B22E7F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1006893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40836357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лайд с благодарност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1D61DF5-2BE6-40B6-97DF-A161EF9520AA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БЛАГОДАРИМ</a:t>
            </a:r>
            <a:br>
              <a:rPr lang="ru-RU" noProof="0"/>
            </a:br>
            <a:r>
              <a:rPr lang="ru-RU" noProof="0"/>
              <a:t>ВАС!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Lorem Ipsum</a:t>
            </a:r>
            <a:br>
              <a:rPr lang="ru-RU" noProof="0"/>
            </a:br>
            <a:r>
              <a:rPr lang="ru-RU" noProof="0"/>
              <a:t>Dolor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54ADB2-A869-410D-8074-84A42ABE801E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13936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4202733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Слайд с благодарност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64500"/>
            <a:ext cx="8807116" cy="915873"/>
          </a:xfrm>
        </p:spPr>
        <p:txBody>
          <a:bodyPr rtlCol="0"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/>
              <a:t>СПАСИБО!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43285"/>
            <a:ext cx="9144000" cy="601840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Lorem Ipsum Dolor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37B96C-C996-4862-B51C-68656B29075C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95CBEC59-7FF9-4688-98DF-89832A0C902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 rtlCol="0"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475710E-5533-4BB2-A66B-352BB2B1F9CB}"/>
              </a:ext>
            </a:extLst>
          </p:cNvPr>
          <p:cNvCxnSpPr/>
          <p:nvPr userDrawn="1"/>
        </p:nvCxnSpPr>
        <p:spPr>
          <a:xfrm>
            <a:off x="1957137" y="5823067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18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-1"/>
            <a:ext cx="12192000" cy="446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85756"/>
            <a:ext cx="8807116" cy="915873"/>
          </a:xfrm>
        </p:spPr>
        <p:txBody>
          <a:bodyPr rtlCol="0"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50473"/>
            <a:ext cx="9144000" cy="601840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Lorem Ipsum Dolor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8409AF-BB6B-4458-B984-50C29DA4E697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882423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 rtlCol="0"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98615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СЛАЙД С СОДЕРЖИМЫМ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9641" y="3775165"/>
            <a:ext cx="9971158" cy="2427923"/>
          </a:xfrm>
        </p:spPr>
        <p:txBody>
          <a:bodyPr rtlCol="0">
            <a:normAutofit/>
          </a:bodyPr>
          <a:lstStyle>
            <a:lvl1pPr marL="0" indent="0"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B97032-CC82-4287-A2C0-3A627D7D358B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Подзаголовок слайда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81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/>
              <a:t>СЛАЙД С СОДЕРЖИМЫМ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9641" y="3133484"/>
            <a:ext cx="10515600" cy="242792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E59362-9CB7-467B-AB5D-A5EAC96A8BB3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Подзаголовок слайда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33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CF94AF4-4F78-4DA5-8571-FD66FFA6313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1" y="546844"/>
            <a:ext cx="8997738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СЛАЙД С СОДЕРЖИМЫМ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7520" y="3581731"/>
            <a:ext cx="8997737" cy="223046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8A2911-CAF4-48E4-8FCA-5565C7DB11CB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400" y="6159402"/>
            <a:ext cx="2788169" cy="365125"/>
          </a:xfrm>
        </p:spPr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8" y="244717"/>
            <a:ext cx="7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2" y="161638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20" y="1757035"/>
            <a:ext cx="8997737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Подзаголовок слайда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0938200" y="1341281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1016" y="1377655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480265F1-E793-484F-ADC9-31450ADF8B0E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68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СЛАЙД С</a:t>
            </a:r>
            <a:br>
              <a:rPr lang="ru-RU" noProof="0"/>
            </a:br>
            <a:r>
              <a:rPr lang="ru-RU" noProof="0"/>
              <a:t>СОДЕРЖИМЫМ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71409" y="2588054"/>
            <a:ext cx="5228216" cy="31229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4E9681-D451-49EC-80D0-84C48EF23B5B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Подзаголовок слайда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3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E1EAD-812A-4236-9F79-679D72C2B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4873" y="6187538"/>
            <a:ext cx="3256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noProof="0"/>
              <a:t>Название презентации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38A25-0817-41BC-96A5-5012FE15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A28A22-3D06-43EE-BD32-97F90FEA1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DAC635-0473-40DB-A82D-46D5F635B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fld id="{439FFF72-777E-45C5-91EA-0A828765C4AE}" type="datetime1">
              <a:rPr lang="ru-RU" noProof="0" smtClean="0"/>
              <a:t>24.03.2024</a:t>
            </a:fld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BD12B9-96FA-4883-88FA-2071321A4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9751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fld id="{95CBEC59-7FF9-4688-98DF-89832A0C902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3597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2" r:id="rId5"/>
    <p:sldLayoutId id="2147483650" r:id="rId6"/>
    <p:sldLayoutId id="2147483663" r:id="rId7"/>
    <p:sldLayoutId id="2147483664" r:id="rId8"/>
    <p:sldLayoutId id="2147483665" r:id="rId9"/>
    <p:sldLayoutId id="2147483666" r:id="rId10"/>
    <p:sldLayoutId id="2147483651" r:id="rId11"/>
    <p:sldLayoutId id="2147483670" r:id="rId12"/>
    <p:sldLayoutId id="2147483667" r:id="rId13"/>
    <p:sldLayoutId id="2147483668" r:id="rId14"/>
    <p:sldLayoutId id="2147483671" r:id="rId15"/>
    <p:sldLayoutId id="2147483669" r:id="rId16"/>
    <p:sldLayoutId id="2147483653" r:id="rId17"/>
    <p:sldLayoutId id="2147483672" r:id="rId18"/>
    <p:sldLayoutId id="2147483673" r:id="rId19"/>
    <p:sldLayoutId id="2147483674" r:id="rId20"/>
    <p:sldLayoutId id="2147483676" r:id="rId21"/>
    <p:sldLayoutId id="2147483652" r:id="rId22"/>
    <p:sldLayoutId id="2147483677" r:id="rId23"/>
    <p:sldLayoutId id="2147483678" r:id="rId24"/>
    <p:sldLayoutId id="2147483679" r:id="rId25"/>
    <p:sldLayoutId id="2147483681" r:id="rId26"/>
    <p:sldLayoutId id="2147483654" r:id="rId27"/>
    <p:sldLayoutId id="2147483682" r:id="rId28"/>
    <p:sldLayoutId id="2147483683" r:id="rId29"/>
    <p:sldLayoutId id="2147483684" r:id="rId30"/>
    <p:sldLayoutId id="2147483685" r:id="rId31"/>
    <p:sldLayoutId id="2147483657" r:id="rId32"/>
    <p:sldLayoutId id="2147483686" r:id="rId33"/>
    <p:sldLayoutId id="2147483687" r:id="rId34"/>
    <p:sldLayoutId id="2147483688" r:id="rId35"/>
    <p:sldLayoutId id="2147483689" r:id="rId36"/>
    <p:sldLayoutId id="2147483656" r:id="rId37"/>
    <p:sldLayoutId id="2147483690" r:id="rId38"/>
    <p:sldLayoutId id="2147483691" r:id="rId39"/>
    <p:sldLayoutId id="2147483692" r:id="rId40"/>
    <p:sldLayoutId id="2147483697" r:id="rId41"/>
    <p:sldLayoutId id="2147483658" r:id="rId42"/>
    <p:sldLayoutId id="2147483693" r:id="rId43"/>
    <p:sldLayoutId id="2147483694" r:id="rId44"/>
    <p:sldLayoutId id="2147483695" r:id="rId45"/>
    <p:sldLayoutId id="2147483696" r:id="rId4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3" Type="http://schemas.openxmlformats.org/officeDocument/2006/relationships/image" Target="../media/image23.jpe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FA173-4917-43E5-B91C-3914C1A8D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2758" y="4822502"/>
            <a:ext cx="9485162" cy="915873"/>
          </a:xfrm>
        </p:spPr>
        <p:txBody>
          <a:bodyPr rtlCol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Развитие у детей дошкольного возраста творческих способностей через вовлечение </a:t>
            </a:r>
            <a:br>
              <a:rPr lang="ru-RU" sz="2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в хореографическую деятельность</a:t>
            </a:r>
            <a:endParaRPr lang="ru-RU" sz="28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99D82B-F86A-4C04-9207-B25F53939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2758" y="5949256"/>
            <a:ext cx="4911664" cy="766503"/>
          </a:xfrm>
        </p:spPr>
        <p:txBody>
          <a:bodyPr rtlCol="0">
            <a:normAutofit/>
          </a:bodyPr>
          <a:lstStyle/>
          <a:p>
            <a:pPr rtl="0"/>
            <a:r>
              <a:rPr lang="ru-RU" sz="1600" dirty="0"/>
              <a:t>Атапина Тамара Степановна, </a:t>
            </a:r>
            <a:br>
              <a:rPr lang="ru-RU" sz="1600" dirty="0"/>
            </a:br>
            <a:r>
              <a:rPr lang="ru-RU" sz="1600" dirty="0"/>
              <a:t>педагог дополнительного образования </a:t>
            </a:r>
            <a:br>
              <a:rPr lang="ru-RU" sz="1600" dirty="0"/>
            </a:br>
            <a:r>
              <a:rPr lang="ru-RU" sz="1600" dirty="0"/>
              <a:t>МБОУ ДО ЦДТ Рыбинского района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484CCC-9AB9-41BA-BF31-C9CA5A1218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50017" y="1013969"/>
            <a:ext cx="1626531" cy="601840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2024 г.</a:t>
            </a:r>
          </a:p>
        </p:txBody>
      </p:sp>
    </p:spTree>
    <p:extLst>
      <p:ext uri="{BB962C8B-B14F-4D97-AF65-F5344CB8AC3E}">
        <p14:creationId xmlns:p14="http://schemas.microsoft.com/office/powerpoint/2010/main" val="301306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AC75E2-C7E9-4CDE-A3E7-DB7E770B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Танцевальная мозаика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F2D16A-183F-4A38-8872-766FA01EA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0640" y="1867532"/>
            <a:ext cx="4903715" cy="3122935"/>
          </a:xfrm>
        </p:spPr>
        <p:txBody>
          <a:bodyPr rtlCol="0">
            <a:normAutofit fontScale="92500" lnSpcReduction="20000"/>
          </a:bodyPr>
          <a:lstStyle/>
          <a:p>
            <a:pPr algn="just" rtl="0"/>
            <a:r>
              <a:rPr lang="ru-RU" sz="2400" dirty="0">
                <a:ea typeface="Calibri Light" panose="020F0302020204030204" pitchFamily="34" charset="0"/>
                <a:cs typeface="Calibri Light" panose="020F0302020204030204" pitchFamily="34" charset="0"/>
              </a:rPr>
              <a:t>Одним из э</a:t>
            </a:r>
            <a:r>
              <a:rPr lang="ru-RU" sz="2400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ффективных средств развития издавна является игра, с помощью которой можно успешно взаимодействовать с ребенком!</a:t>
            </a:r>
          </a:p>
          <a:p>
            <a:pPr algn="just" rtl="0"/>
            <a:br>
              <a:rPr lang="ru-RU" sz="2400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2600" b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«Танцевальная мозаика» </a:t>
            </a:r>
            <a:r>
              <a:rPr lang="ru-RU" sz="2400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</a:p>
          <a:p>
            <a:pPr algn="just" rtl="0"/>
            <a:r>
              <a:rPr lang="ru-RU" sz="2400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дополнительная общеобразовательная общеразвивающая программа для детей дошкольного возраста</a:t>
            </a:r>
          </a:p>
          <a:p>
            <a:pPr algn="just" rtl="0"/>
            <a:r>
              <a:rPr lang="ru-RU" sz="2400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авторского метода.</a:t>
            </a:r>
          </a:p>
          <a:p>
            <a:pPr algn="just" rtl="0"/>
            <a:endParaRPr lang="ru-RU" sz="24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rtl="0"/>
            <a:endParaRPr lang="ru-RU" sz="20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417046-E8D4-4851-862C-0BF84D8D1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298760"/>
            <a:ext cx="4745111" cy="365125"/>
          </a:xfrm>
        </p:spPr>
        <p:txBody>
          <a:bodyPr rtlCol="0"/>
          <a:lstStyle/>
          <a:p>
            <a:pPr rtl="0"/>
            <a:r>
              <a:rPr lang="ru-RU" sz="1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Развитие у детей дошкольного возраста творческих способностей через вовлечение  в хореографическую деятельность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FC0AEA-646D-49DC-8618-CEFD7013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smtClean="0"/>
              <a:t>2</a:t>
            </a:fld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4252A41-D1CF-4A54-AC0D-995C22071B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ru-RU" dirty="0"/>
              <a:t>2024 г.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92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071DD-D1ED-4494-BAB0-E44D84460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Танцевальная мозаика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D046CD-889C-4A2E-8DC3-BED5C7901E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Актуальность программы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8E0C3E-549F-4B12-BC1D-70D49FDEE3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ru-RU" sz="1800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Благодаря систематическому образованию и воспитанию учащиеся приобретают:</a:t>
            </a:r>
            <a:endParaRPr lang="ru-RU" dirty="0"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rtl="0"/>
            <a:r>
              <a:rPr lang="ru-RU" sz="1800" dirty="0">
                <a:ea typeface="Calibri Light" panose="020F0302020204030204" pitchFamily="34" charset="0"/>
                <a:cs typeface="Calibri Light" panose="020F0302020204030204" pitchFamily="34" charset="0"/>
              </a:rPr>
              <a:t>з</a:t>
            </a:r>
            <a:r>
              <a:rPr lang="ru-RU" sz="1800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нания сфере истории, культуры, музыки, этики;</a:t>
            </a:r>
            <a:endParaRPr lang="ru-RU" dirty="0"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rtl="0"/>
            <a:r>
              <a:rPr lang="ru-RU" sz="1800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общекультурный кругозор, нравственные ценности.;</a:t>
            </a:r>
            <a:endParaRPr lang="ru-RU" dirty="0"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rtl="0"/>
            <a:r>
              <a:rPr lang="ru-RU" sz="1800" dirty="0">
                <a:ea typeface="Calibri Light" panose="020F0302020204030204" pitchFamily="34" charset="0"/>
                <a:cs typeface="Calibri Light" panose="020F0302020204030204" pitchFamily="34" charset="0"/>
              </a:rPr>
              <a:t>в</a:t>
            </a:r>
            <a:r>
              <a:rPr lang="ru-RU" sz="1800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озможность уверенно чувствовать себя не только на сцене, но и в обществе.</a:t>
            </a:r>
            <a:endParaRPr lang="ru-RU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C7831C-5C8A-4D10-8B69-B54C753E2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ru-RU" dirty="0"/>
              <a:t>Разрешение проблем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01088409-0EAA-441A-9E25-8CC3324E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953" y="6267058"/>
            <a:ext cx="4830887" cy="365125"/>
          </a:xfrm>
        </p:spPr>
        <p:txBody>
          <a:bodyPr rtlCol="0"/>
          <a:lstStyle/>
          <a:p>
            <a:pPr rtl="0"/>
            <a:r>
              <a:rPr lang="ru-RU" sz="1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Развитие у детей дошкольного возраста творческих способностей через вовлечение  в хореографическую деятельность</a:t>
            </a:r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B3B47294-B529-4908-976B-4F8ECE7A4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smtClean="0"/>
              <a:pPr rtl="0"/>
              <a:t>3</a:t>
            </a:fld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8527968E-142A-49A3-8ED6-285EDE03F3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ru-RU" dirty="0"/>
              <a:t>2024 г.</a:t>
            </a:r>
          </a:p>
          <a:p>
            <a:pPr rtl="0"/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2BF507-75ED-4F09-959F-8E0854B6033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r>
              <a:rPr lang="ru-RU" sz="1800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Хореографический коллектив, в определенных условиях, способствует:</a:t>
            </a:r>
            <a:endParaRPr lang="ru-RU" dirty="0"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rtl="0"/>
            <a:r>
              <a:rPr lang="ru-RU" sz="1800" dirty="0">
                <a:ea typeface="Calibri Light" panose="020F0302020204030204" pitchFamily="34" charset="0"/>
                <a:cs typeface="Calibri Light" panose="020F0302020204030204" pitchFamily="34" charset="0"/>
              </a:rPr>
              <a:t>снижению влияния</a:t>
            </a:r>
            <a:r>
              <a:rPr lang="ru-RU" sz="1800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отрицательных факторов (закомплексованность в движении, в поведении и т.д.); </a:t>
            </a:r>
          </a:p>
          <a:p>
            <a:pPr rtl="0"/>
            <a:r>
              <a:rPr lang="ru-RU" sz="1800" dirty="0">
                <a:ea typeface="Calibri Light" panose="020F0302020204030204" pitchFamily="34" charset="0"/>
                <a:cs typeface="Calibri Light" panose="020F0302020204030204" pitchFamily="34" charset="0"/>
              </a:rPr>
              <a:t>в</a:t>
            </a:r>
            <a:r>
              <a:rPr lang="ru-RU" sz="1800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оспитанию ответственности;</a:t>
            </a:r>
          </a:p>
          <a:p>
            <a:pPr rtl="0"/>
            <a:r>
              <a:rPr lang="ru-RU" sz="1800" dirty="0">
                <a:ea typeface="Calibri Light" panose="020F0302020204030204" pitchFamily="34" charset="0"/>
                <a:cs typeface="Calibri Light" panose="020F0302020204030204" pitchFamily="34" charset="0"/>
              </a:rPr>
              <a:t>возможности убрать</a:t>
            </a:r>
            <a:r>
              <a:rPr lang="ru-RU" sz="1800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тенденцию «исключительности» некоторых детей;</a:t>
            </a:r>
          </a:p>
          <a:p>
            <a:pPr rtl="0"/>
            <a:r>
              <a:rPr lang="ru-RU" sz="1800" dirty="0">
                <a:ea typeface="Calibri Light" panose="020F0302020204030204" pitchFamily="34" charset="0"/>
                <a:cs typeface="Calibri Light" panose="020F0302020204030204" pitchFamily="34" charset="0"/>
              </a:rPr>
              <a:t>моральной защите</a:t>
            </a:r>
            <a:r>
              <a:rPr lang="ru-RU" sz="1800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ребенка от нездорового соперничества, злорадства, «звездной болезни».</a:t>
            </a:r>
            <a:endParaRPr lang="ru-RU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958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D2EC5-0A20-4D63-B00B-DEB39889D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Результат работы -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4F3DDE-5D3C-40C1-A976-7406EB83A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1" y="3283710"/>
            <a:ext cx="2728800" cy="2439988"/>
          </a:xfrm>
        </p:spPr>
        <p:txBody>
          <a:bodyPr rtlCol="0"/>
          <a:lstStyle/>
          <a:p>
            <a:pPr rtl="0"/>
            <a:r>
              <a:rPr lang="ru-RU" dirty="0"/>
              <a:t>это когда ребенку комфортно в коллективе!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CAEA0E-0AD2-4431-A4BB-BA6FE0FB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216" y="6232155"/>
            <a:ext cx="4740898" cy="365125"/>
          </a:xfrm>
        </p:spPr>
        <p:txBody>
          <a:bodyPr rtlCol="0"/>
          <a:lstStyle/>
          <a:p>
            <a:pPr rtl="0"/>
            <a:r>
              <a:rPr lang="ru-RU" sz="1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Развитие у детей дошкольного возраста творческих способностей через вовлечение  в хореографическую деятельность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FA8F80-4A21-4C24-8E8C-2EF0B85E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smtClean="0"/>
              <a:t>4</a:t>
            </a:fld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18E7856-1972-4633-98B1-7926DA31AF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ru-RU" dirty="0"/>
              <a:t>2024 г.</a:t>
            </a:r>
          </a:p>
          <a:p>
            <a:pPr rtl="0"/>
            <a:endParaRPr lang="ru-RU" dirty="0"/>
          </a:p>
        </p:txBody>
      </p:sp>
      <p:pic>
        <p:nvPicPr>
          <p:cNvPr id="10" name="Рисунок 9" descr="Изображение выглядит как на открытом воздухе, одежда, трава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1B7AFC87-4D0C-475C-91C7-2FB873BEEE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2371" t="15989" r="33770" b="7362"/>
          <a:stretch/>
        </p:blipFill>
        <p:spPr>
          <a:xfrm>
            <a:off x="5231566" y="0"/>
            <a:ext cx="5231567" cy="6857999"/>
          </a:xfrm>
        </p:spPr>
      </p:pic>
    </p:spTree>
    <p:extLst>
      <p:ext uri="{BB962C8B-B14F-4D97-AF65-F5344CB8AC3E}">
        <p14:creationId xmlns:p14="http://schemas.microsoft.com/office/powerpoint/2010/main" val="3198773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CD96C-ADDF-4D9F-B790-CF6E3E55A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799" y="607100"/>
            <a:ext cx="5374029" cy="697044"/>
          </a:xfrm>
        </p:spPr>
        <p:txBody>
          <a:bodyPr rtlCol="0"/>
          <a:lstStyle/>
          <a:p>
            <a:pPr rtl="0"/>
            <a:r>
              <a:rPr lang="ru-RU" dirty="0"/>
              <a:t>Детская хореография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09BBFAA-ECE3-46DC-A227-38CCA1EED110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>
          <a:xfrm>
            <a:off x="928802" y="2635589"/>
            <a:ext cx="2772342" cy="499493"/>
          </a:xfrm>
        </p:spPr>
        <p:txBody>
          <a:bodyPr rtlCol="0">
            <a:normAutofit fontScale="92500"/>
          </a:bodyPr>
          <a:lstStyle/>
          <a:p>
            <a:pPr rtl="0"/>
            <a:r>
              <a:rPr lang="ru-RU" dirty="0"/>
              <a:t>Танцы с предметами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0104A1-25DB-4A49-B257-40CF6B30A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2003" y="6250900"/>
            <a:ext cx="4610270" cy="365125"/>
          </a:xfrm>
        </p:spPr>
        <p:txBody>
          <a:bodyPr rtlCol="0"/>
          <a:lstStyle/>
          <a:p>
            <a:pPr rtl="0"/>
            <a:r>
              <a:rPr lang="ru-RU" sz="1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Развитие у детей дошкольного возраста творческих способностей через вовлечение  в хореографическую деятельность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040D52-4191-48B5-89BF-0F57F61C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smtClean="0"/>
              <a:pPr rtl="0"/>
              <a:t>5</a:t>
            </a:fld>
            <a:endParaRPr lang="ru-RU" dirty="0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5BD9075D-1F42-4726-8EC6-EE8B41639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ru-RU" dirty="0"/>
              <a:t>2024 г.</a:t>
            </a:r>
          </a:p>
        </p:txBody>
      </p:sp>
      <p:sp>
        <p:nvSpPr>
          <p:cNvPr id="30" name="Текст 29">
            <a:extLst>
              <a:ext uri="{FF2B5EF4-FFF2-40B4-BE49-F238E27FC236}">
                <a16:creationId xmlns:a16="http://schemas.microsoft.com/office/drawing/2014/main" id="{0AC0E371-764C-41CA-9680-267350C7EE1C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925366" y="2635589"/>
            <a:ext cx="1856937" cy="499493"/>
          </a:xfrm>
        </p:spPr>
        <p:txBody>
          <a:bodyPr rtlCol="0"/>
          <a:lstStyle/>
          <a:p>
            <a:pPr rtl="0"/>
            <a:r>
              <a:rPr lang="ru-RU" dirty="0"/>
              <a:t>Танцы-игры</a:t>
            </a:r>
          </a:p>
        </p:txBody>
      </p:sp>
      <p:sp>
        <p:nvSpPr>
          <p:cNvPr id="31" name="Текст 30">
            <a:extLst>
              <a:ext uri="{FF2B5EF4-FFF2-40B4-BE49-F238E27FC236}">
                <a16:creationId xmlns:a16="http://schemas.microsoft.com/office/drawing/2014/main" id="{95712C8D-157C-4EF1-B565-889F5684F1BA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006525" y="2635589"/>
            <a:ext cx="2900961" cy="499493"/>
          </a:xfrm>
        </p:spPr>
        <p:txBody>
          <a:bodyPr rtlCol="0"/>
          <a:lstStyle/>
          <a:p>
            <a:pPr rtl="0"/>
            <a:r>
              <a:rPr lang="ru-RU" dirty="0"/>
              <a:t>Тематические танцы</a:t>
            </a:r>
          </a:p>
        </p:txBody>
      </p:sp>
      <p:sp>
        <p:nvSpPr>
          <p:cNvPr id="33" name="Текст 32">
            <a:extLst>
              <a:ext uri="{FF2B5EF4-FFF2-40B4-BE49-F238E27FC236}">
                <a16:creationId xmlns:a16="http://schemas.microsoft.com/office/drawing/2014/main" id="{20613223-43E0-4B37-AFB8-C0C5F47750A5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2748773" y="4654663"/>
            <a:ext cx="2918376" cy="499493"/>
          </a:xfrm>
        </p:spPr>
        <p:txBody>
          <a:bodyPr rtlCol="0"/>
          <a:lstStyle/>
          <a:p>
            <a:pPr rtl="0"/>
            <a:r>
              <a:rPr lang="ru-RU" dirty="0"/>
              <a:t>Фольклорные танцы</a:t>
            </a:r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3C4E060E-0CFB-411A-B226-CDA349703288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6302828" y="4654663"/>
            <a:ext cx="2502595" cy="499493"/>
          </a:xfrm>
        </p:spPr>
        <p:txBody>
          <a:bodyPr rtlCol="0">
            <a:normAutofit fontScale="70000" lnSpcReduction="20000"/>
          </a:bodyPr>
          <a:lstStyle/>
          <a:p>
            <a:pPr rtl="0"/>
            <a:r>
              <a:rPr lang="ru-RU" dirty="0"/>
              <a:t>Танцы, основанные на спортивных движениях</a:t>
            </a:r>
          </a:p>
        </p:txBody>
      </p:sp>
      <p:pic>
        <p:nvPicPr>
          <p:cNvPr id="11" name="Рисунок 10" descr="Вольные упражнения гимнаста со сплошной заливкой">
            <a:extLst>
              <a:ext uri="{FF2B5EF4-FFF2-40B4-BE49-F238E27FC236}">
                <a16:creationId xmlns:a16="http://schemas.microsoft.com/office/drawing/2014/main" id="{F81E15D8-B3A9-1E6E-560B-C216643ACC5E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1" r="91"/>
          <a:stretch>
            <a:fillRect/>
          </a:stretch>
        </p:blipFill>
        <p:spPr>
          <a:xfrm>
            <a:off x="1881173" y="1828191"/>
            <a:ext cx="867600" cy="868680"/>
          </a:xfrm>
        </p:spPr>
      </p:pic>
      <p:pic>
        <p:nvPicPr>
          <p:cNvPr id="15" name="Рисунок 14" descr="Драма со сплошной заливкой">
            <a:extLst>
              <a:ext uri="{FF2B5EF4-FFF2-40B4-BE49-F238E27FC236}">
                <a16:creationId xmlns:a16="http://schemas.microsoft.com/office/drawing/2014/main" id="{28CFEF35-FB37-4BCE-D780-05832E828B48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1" r="91"/>
          <a:stretch>
            <a:fillRect/>
          </a:stretch>
        </p:blipFill>
        <p:spPr>
          <a:xfrm>
            <a:off x="5420034" y="1766909"/>
            <a:ext cx="867600" cy="868680"/>
          </a:xfrm>
        </p:spPr>
      </p:pic>
      <p:pic>
        <p:nvPicPr>
          <p:cNvPr id="19" name="Рисунок 18" descr="Сказка со сплошной заливкой">
            <a:extLst>
              <a:ext uri="{FF2B5EF4-FFF2-40B4-BE49-F238E27FC236}">
                <a16:creationId xmlns:a16="http://schemas.microsoft.com/office/drawing/2014/main" id="{ED9892A4-6E84-26DE-3D3F-66E4451733A7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91" r="91"/>
          <a:stretch>
            <a:fillRect/>
          </a:stretch>
        </p:blipFill>
        <p:spPr>
          <a:xfrm>
            <a:off x="9023205" y="1766909"/>
            <a:ext cx="867600" cy="868680"/>
          </a:xfrm>
        </p:spPr>
      </p:pic>
      <p:pic>
        <p:nvPicPr>
          <p:cNvPr id="25" name="Рисунок 24" descr="Успех группы со сплошной заливкой">
            <a:extLst>
              <a:ext uri="{FF2B5EF4-FFF2-40B4-BE49-F238E27FC236}">
                <a16:creationId xmlns:a16="http://schemas.microsoft.com/office/drawing/2014/main" id="{BFF2F889-E8B5-FFFD-D63A-D81D6ECA3753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91" r="91"/>
          <a:stretch>
            <a:fillRect/>
          </a:stretch>
        </p:blipFill>
        <p:spPr>
          <a:xfrm>
            <a:off x="3701144" y="3724444"/>
            <a:ext cx="867600" cy="868680"/>
          </a:xfrm>
        </p:spPr>
      </p:pic>
      <p:pic>
        <p:nvPicPr>
          <p:cNvPr id="41" name="Рисунок 40" descr="Йога со сплошной заливкой">
            <a:extLst>
              <a:ext uri="{FF2B5EF4-FFF2-40B4-BE49-F238E27FC236}">
                <a16:creationId xmlns:a16="http://schemas.microsoft.com/office/drawing/2014/main" id="{5A6C38BC-F6A0-7EE7-AB35-5685E26F5719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91" r="91"/>
          <a:stretch>
            <a:fillRect/>
          </a:stretch>
        </p:blipFill>
        <p:spPr>
          <a:xfrm>
            <a:off x="6870004" y="3724444"/>
            <a:ext cx="867600" cy="868680"/>
          </a:xfrm>
        </p:spPr>
      </p:pic>
    </p:spTree>
    <p:extLst>
      <p:ext uri="{BB962C8B-B14F-4D97-AF65-F5344CB8AC3E}">
        <p14:creationId xmlns:p14="http://schemas.microsoft.com/office/powerpoint/2010/main" val="643801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954A2-DBE4-C258-C7DA-4CE2F444C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Включенность</a:t>
            </a:r>
            <a:br>
              <a:rPr lang="ru-RU" dirty="0"/>
            </a:br>
            <a:r>
              <a:rPr lang="ru-RU" dirty="0"/>
              <a:t>родителей -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904904-0B25-7852-91B8-424976206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988" y="6370100"/>
            <a:ext cx="4795327" cy="365125"/>
          </a:xfrm>
        </p:spPr>
        <p:txBody>
          <a:bodyPr/>
          <a:lstStyle/>
          <a:p>
            <a:pPr rtl="0"/>
            <a:r>
              <a:rPr lang="ru-RU" sz="1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Развитие у детей дошкольного возраста творческих способностей через вовлечение  в хореографическую деятельность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ACDEA3-B5F4-135E-320C-E71ED39EB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ru-RU" noProof="0" smtClean="0"/>
              <a:t>6</a:t>
            </a:fld>
            <a:endParaRPr lang="ru-RU" noProof="0"/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6BECD9B8-D7BA-DDF9-55A9-3A089C6F447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вносит огромный невидимый вклад в развитие коллектива!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C737F75-C7CA-33EC-01A2-E399C99CB5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2024 г.</a:t>
            </a:r>
          </a:p>
          <a:p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7A89C5C5-2407-DA0D-5FB3-C8E65370C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028" y="1824481"/>
            <a:ext cx="4361941" cy="3704801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ea typeface="Calibri Light" panose="020F0302020204030204" pitchFamily="34" charset="0"/>
                <a:cs typeface="Calibri Light" panose="020F0302020204030204" pitchFamily="34" charset="0"/>
              </a:rPr>
              <a:t>М</a:t>
            </a:r>
            <a:r>
              <a:rPr lang="ru-RU" sz="2000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оральная поддержка своего ребёнка.</a:t>
            </a:r>
          </a:p>
          <a:p>
            <a:pPr algn="just"/>
            <a:endParaRPr lang="ru-RU" sz="20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Забота по организации праздников, подготовка к всевозможным мероприятиям и концертам.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20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Совместное приготовление к предстоящим выступлениям, создание сценических образов, костюмов и декораций.</a:t>
            </a:r>
            <a:endParaRPr lang="ru-RU" sz="18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199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5BCE0-C492-45D1-B14B-D698228DC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/>
              <a:t>СПАСИБО!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B0ECBC-01F6-45D4-9F4C-FD7E8B5B96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7500" lnSpcReduction="20000"/>
          </a:bodyPr>
          <a:lstStyle/>
          <a:p>
            <a:pPr rtl="0"/>
            <a:r>
              <a:rPr lang="ru-RU" dirty="0"/>
              <a:t>Атапина Тамара Степановна</a:t>
            </a:r>
            <a:br>
              <a:rPr lang="ru-RU" dirty="0"/>
            </a:br>
            <a:r>
              <a:rPr lang="en-US" dirty="0"/>
              <a:t>atapinadance@mail.ru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7A5BD8C-215E-470E-9A15-CEABC3C16B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42783" y="1006893"/>
            <a:ext cx="1533765" cy="601840"/>
          </a:xfrm>
        </p:spPr>
        <p:txBody>
          <a:bodyPr rtlCol="0">
            <a:normAutofit/>
          </a:bodyPr>
          <a:lstStyle/>
          <a:p>
            <a:pPr rtl="0"/>
            <a:r>
              <a:rPr lang="en-US" dirty="0"/>
              <a:t>2024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158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ELT">
      <a:dk1>
        <a:sysClr val="windowText" lastClr="000000"/>
      </a:dk1>
      <a:lt1>
        <a:sysClr val="window" lastClr="FFFFFF"/>
      </a:lt1>
      <a:dk2>
        <a:srgbClr val="FFCD6B"/>
      </a:dk2>
      <a:lt2>
        <a:srgbClr val="BE005A"/>
      </a:lt2>
      <a:accent1>
        <a:srgbClr val="3B2CAC"/>
      </a:accent1>
      <a:accent2>
        <a:srgbClr val="0062FF"/>
      </a:accent2>
      <a:accent3>
        <a:srgbClr val="007A00"/>
      </a:accent3>
      <a:accent4>
        <a:srgbClr val="DE6600"/>
      </a:accent4>
      <a:accent5>
        <a:srgbClr val="AC0037"/>
      </a:accent5>
      <a:accent6>
        <a:srgbClr val="FFFF00"/>
      </a:accent6>
      <a:hlink>
        <a:srgbClr val="FFFFFF"/>
      </a:hlink>
      <a:folHlink>
        <a:srgbClr val="FFFFFF"/>
      </a:folHlink>
    </a:clrScheme>
    <a:fontScheme name="Custom 2">
      <a:majorFont>
        <a:latin typeface="Avenir Next LT Pro"/>
        <a:ea typeface=""/>
        <a:cs typeface=""/>
      </a:majorFont>
      <a:minorFont>
        <a:latin typeface="Spea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bg2">
                <a:alpha val="85000"/>
              </a:schemeClr>
            </a:gs>
            <a:gs pos="100000">
              <a:schemeClr val="accent1">
                <a:alpha val="85000"/>
              </a:schemeClr>
            </a:gs>
          </a:gsLst>
          <a:lin ang="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42570522_TF22920738.potx" id="{F04FB785-BECA-4250-9EDD-C50B5F0E35EA}" vid="{C2F58910-B9B7-442D-9E4A-D14EBE63622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42AFFF-C96F-4C05-9045-3240A5329EC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04F5DC0-7B0F-411B-A0C5-A1B1D5EB33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7F9CC6-F7CA-41EA-81DA-97EFF19429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Современная яркая утонченная презентация</Template>
  <TotalTime>159</TotalTime>
  <Words>328</Words>
  <Application>Microsoft Office PowerPoint</Application>
  <PresentationFormat>Широкоэкранный</PresentationFormat>
  <Paragraphs>59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Тема Office</vt:lpstr>
      <vt:lpstr>Развитие у детей дошкольного возраста творческих способностей через вовлечение  в хореографическую деятельность</vt:lpstr>
      <vt:lpstr>Танцевальная мозаика</vt:lpstr>
      <vt:lpstr>Танцевальная мозаика</vt:lpstr>
      <vt:lpstr>Результат работы -</vt:lpstr>
      <vt:lpstr>Детская хореография</vt:lpstr>
      <vt:lpstr>Включенность родителей - </vt:lpstr>
      <vt:lpstr>СПАСИБО!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у детей дошкольного возраста творческих способностей через вовлечение  в хореографическую деятельность</dc:title>
  <dc:creator>Лидия Атапина</dc:creator>
  <cp:lastModifiedBy>Лидия Атапина</cp:lastModifiedBy>
  <cp:revision>1</cp:revision>
  <dcterms:created xsi:type="dcterms:W3CDTF">2024-03-24T14:23:58Z</dcterms:created>
  <dcterms:modified xsi:type="dcterms:W3CDTF">2024-03-24T17:03:04Z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